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 id="2147483724" r:id="rId2"/>
  </p:sldMasterIdLst>
  <p:notesMasterIdLst>
    <p:notesMasterId r:id="rId58"/>
  </p:notesMasterIdLst>
  <p:sldIdLst>
    <p:sldId id="256" r:id="rId3"/>
    <p:sldId id="976" r:id="rId4"/>
    <p:sldId id="3034" r:id="rId5"/>
    <p:sldId id="3077" r:id="rId6"/>
    <p:sldId id="3092" r:id="rId7"/>
    <p:sldId id="3075" r:id="rId8"/>
    <p:sldId id="3082" r:id="rId9"/>
    <p:sldId id="3083" r:id="rId10"/>
    <p:sldId id="3084" r:id="rId11"/>
    <p:sldId id="3085" r:id="rId12"/>
    <p:sldId id="3033" r:id="rId13"/>
    <p:sldId id="3052" r:id="rId14"/>
    <p:sldId id="3053" r:id="rId15"/>
    <p:sldId id="3063" r:id="rId16"/>
    <p:sldId id="3064" r:id="rId17"/>
    <p:sldId id="269" r:id="rId18"/>
    <p:sldId id="3042" r:id="rId19"/>
    <p:sldId id="3086" r:id="rId20"/>
    <p:sldId id="3087" r:id="rId21"/>
    <p:sldId id="3088" r:id="rId22"/>
    <p:sldId id="3094" r:id="rId23"/>
    <p:sldId id="3089" r:id="rId24"/>
    <p:sldId id="3035" r:id="rId25"/>
    <p:sldId id="3036" r:id="rId26"/>
    <p:sldId id="392" r:id="rId27"/>
    <p:sldId id="3090" r:id="rId28"/>
    <p:sldId id="3074" r:id="rId29"/>
    <p:sldId id="3073" r:id="rId30"/>
    <p:sldId id="3071" r:id="rId31"/>
    <p:sldId id="3072" r:id="rId32"/>
    <p:sldId id="3070" r:id="rId33"/>
    <p:sldId id="3080" r:id="rId34"/>
    <p:sldId id="3078" r:id="rId35"/>
    <p:sldId id="3076" r:id="rId36"/>
    <p:sldId id="3079" r:id="rId37"/>
    <p:sldId id="3069" r:id="rId38"/>
    <p:sldId id="3068" r:id="rId39"/>
    <p:sldId id="3061" r:id="rId40"/>
    <p:sldId id="909" r:id="rId41"/>
    <p:sldId id="3062" r:id="rId42"/>
    <p:sldId id="3013" r:id="rId43"/>
    <p:sldId id="968" r:id="rId44"/>
    <p:sldId id="944" r:id="rId45"/>
    <p:sldId id="2925" r:id="rId46"/>
    <p:sldId id="3066" r:id="rId47"/>
    <p:sldId id="3081" r:id="rId48"/>
    <p:sldId id="3093" r:id="rId49"/>
    <p:sldId id="2817" r:id="rId50"/>
    <p:sldId id="293" r:id="rId51"/>
    <p:sldId id="264" r:id="rId52"/>
    <p:sldId id="925" r:id="rId53"/>
    <p:sldId id="3091" r:id="rId54"/>
    <p:sldId id="3096" r:id="rId55"/>
    <p:sldId id="3095" r:id="rId56"/>
    <p:sldId id="1059" r:id="rId57"/>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1B19596A-F4C7-8341-B9FD-95A832ACA3E5}">
          <p14:sldIdLst>
            <p14:sldId id="256"/>
          </p14:sldIdLst>
        </p14:section>
        <p14:section name="Setting Context" id="{0ECCEF67-76F1-3841-A483-2AB9B0BB6278}">
          <p14:sldIdLst>
            <p14:sldId id="976"/>
            <p14:sldId id="3034"/>
            <p14:sldId id="3077"/>
            <p14:sldId id="3092"/>
            <p14:sldId id="3075"/>
            <p14:sldId id="3082"/>
            <p14:sldId id="3083"/>
            <p14:sldId id="3084"/>
            <p14:sldId id="3085"/>
            <p14:sldId id="3033"/>
            <p14:sldId id="3052"/>
            <p14:sldId id="3053"/>
            <p14:sldId id="3063"/>
            <p14:sldId id="3064"/>
            <p14:sldId id="269"/>
            <p14:sldId id="3042"/>
            <p14:sldId id="3086"/>
            <p14:sldId id="3087"/>
            <p14:sldId id="3088"/>
            <p14:sldId id="3094"/>
            <p14:sldId id="3089"/>
            <p14:sldId id="3035"/>
            <p14:sldId id="3036"/>
            <p14:sldId id="392"/>
            <p14:sldId id="3090"/>
            <p14:sldId id="3074"/>
            <p14:sldId id="3073"/>
            <p14:sldId id="3071"/>
            <p14:sldId id="3072"/>
            <p14:sldId id="3070"/>
            <p14:sldId id="3080"/>
            <p14:sldId id="3078"/>
            <p14:sldId id="3076"/>
            <p14:sldId id="3079"/>
            <p14:sldId id="3069"/>
            <p14:sldId id="3068"/>
            <p14:sldId id="3061"/>
            <p14:sldId id="909"/>
          </p14:sldIdLst>
        </p14:section>
        <p14:section name="Goal: It is all in name space management (NsM)" id="{AC1DDEB5-434A-9946-8E04-9196DB0392ED}">
          <p14:sldIdLst>
            <p14:sldId id="3062"/>
            <p14:sldId id="3013"/>
            <p14:sldId id="968"/>
          </p14:sldIdLst>
        </p14:section>
        <p14:section name="Criteria: It is necessary to separate Specification from Implementatino" id="{C192D0C4-A887-B343-AB3D-7601471A4357}">
          <p14:sldIdLst>
            <p14:sldId id="944"/>
          </p14:sldIdLst>
        </p14:section>
        <p14:section name="Output: A generic format of Names (Computable Names)" id="{AE21F17E-472C-3B47-B65D-C1DA71B50E50}">
          <p14:sldIdLst>
            <p14:sldId id="2925"/>
          </p14:sldIdLst>
        </p14:section>
        <p14:section name="Process: the Operational Strategies" id="{44570EC8-1AFD-7844-ADEE-6037973E1F44}">
          <p14:sldIdLst>
            <p14:sldId id="3066"/>
            <p14:sldId id="3081"/>
            <p14:sldId id="3093"/>
            <p14:sldId id="2817"/>
            <p14:sldId id="293"/>
          </p14:sldIdLst>
        </p14:section>
        <p14:section name="Inputs: Known Methods and Tools" id="{6DC8336C-6B08-A140-B7B1-95CEF5B7EBF0}">
          <p14:sldIdLst>
            <p14:sldId id="264"/>
            <p14:sldId id="925"/>
            <p14:sldId id="3091"/>
            <p14:sldId id="3096"/>
            <p14:sldId id="3095"/>
          </p14:sldIdLst>
        </p14:section>
        <p14:section name="Boundary Conditions: What other things to think about?" id="{04012223-BCD6-D741-91E1-5C4BB5769C32}">
          <p14:sldIdLst>
            <p14:sldId id="1059"/>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8FA3"/>
    <a:srgbClr val="FDC55C"/>
    <a:srgbClr val="FFFFFF"/>
    <a:srgbClr val="5A4A1A"/>
    <a:srgbClr val="0088D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1536"/>
    <p:restoredTop sz="89214"/>
  </p:normalViewPr>
  <p:slideViewPr>
    <p:cSldViewPr snapToGrid="0">
      <p:cViewPr varScale="1">
        <p:scale>
          <a:sx n="110" d="100"/>
          <a:sy n="110" d="100"/>
        </p:scale>
        <p:origin x="192" y="904"/>
      </p:cViewPr>
      <p:guideLst>
        <p:guide orient="horz" pos="1620"/>
        <p:guide pos="2880"/>
      </p:guideLst>
    </p:cSldViewPr>
  </p:slideViewPr>
  <p:notesTextViewPr>
    <p:cViewPr>
      <p:scale>
        <a:sx n="1" d="1"/>
        <a:sy n="1" d="1"/>
      </p:scale>
      <p:origin x="0" y="0"/>
    </p:cViewPr>
  </p:notesTextViewPr>
  <p:sorterViewPr>
    <p:cViewPr>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notesMaster" Target="notesMasters/notesMaster1.xml"/><Relationship Id="rId5" Type="http://schemas.openxmlformats.org/officeDocument/2006/relationships/slide" Target="slides/slide3.xml"/><Relationship Id="rId61" Type="http://schemas.openxmlformats.org/officeDocument/2006/relationships/theme" Target="theme/theme1.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presProps" Target="pres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5306CEC-2AF3-D546-9085-A9255C1D28A8}" type="doc">
      <dgm:prSet loTypeId="urn:microsoft.com/office/officeart/2005/8/layout/cycle1" loCatId="" qsTypeId="urn:microsoft.com/office/officeart/2005/8/quickstyle/simple1" qsCatId="simple" csTypeId="urn:microsoft.com/office/officeart/2005/8/colors/accent1_2" csCatId="accent1" phldr="1"/>
      <dgm:spPr/>
      <dgm:t>
        <a:bodyPr/>
        <a:lstStyle/>
        <a:p>
          <a:endParaRPr lang="en-US"/>
        </a:p>
      </dgm:t>
    </dgm:pt>
    <dgm:pt modelId="{3711C705-7A47-E74A-B279-AD783FE33F7F}">
      <dgm:prSet phldrT="[Text]"/>
      <dgm:spPr/>
      <dgm:t>
        <a:bodyPr/>
        <a:lstStyle/>
        <a:p>
          <a:r>
            <a:rPr lang="en-US" dirty="0"/>
            <a:t>Normal Science</a:t>
          </a:r>
        </a:p>
      </dgm:t>
    </dgm:pt>
    <dgm:pt modelId="{889FA6FD-E77B-824D-B59A-3B79F5CA62F0}" type="parTrans" cxnId="{6137043D-3A41-0E47-B7C5-1CDBCA479EDC}">
      <dgm:prSet/>
      <dgm:spPr/>
      <dgm:t>
        <a:bodyPr/>
        <a:lstStyle/>
        <a:p>
          <a:endParaRPr lang="en-US"/>
        </a:p>
      </dgm:t>
    </dgm:pt>
    <dgm:pt modelId="{23A34ECF-28EC-DC49-B448-CD162D0AF309}" type="sibTrans" cxnId="{6137043D-3A41-0E47-B7C5-1CDBCA479EDC}">
      <dgm:prSet/>
      <dgm:spPr>
        <a:solidFill>
          <a:srgbClr val="0070C0"/>
        </a:solidFill>
      </dgm:spPr>
      <dgm:t>
        <a:bodyPr/>
        <a:lstStyle/>
        <a:p>
          <a:endParaRPr lang="en-US"/>
        </a:p>
      </dgm:t>
    </dgm:pt>
    <dgm:pt modelId="{3E932FF7-0803-174F-B13B-4E932F839D61}">
      <dgm:prSet phldrT="[Text]"/>
      <dgm:spPr/>
      <dgm:t>
        <a:bodyPr/>
        <a:lstStyle/>
        <a:p>
          <a:r>
            <a:rPr lang="en-US" dirty="0"/>
            <a:t>Model </a:t>
          </a:r>
        </a:p>
        <a:p>
          <a:r>
            <a:rPr lang="en-US" dirty="0"/>
            <a:t>Drift</a:t>
          </a:r>
        </a:p>
      </dgm:t>
    </dgm:pt>
    <dgm:pt modelId="{91743D6E-421A-CA44-A2B2-34334DE337C1}" type="parTrans" cxnId="{7F1C6044-B897-C54B-979E-6DF1AA7E22DB}">
      <dgm:prSet/>
      <dgm:spPr/>
      <dgm:t>
        <a:bodyPr/>
        <a:lstStyle/>
        <a:p>
          <a:endParaRPr lang="en-US"/>
        </a:p>
      </dgm:t>
    </dgm:pt>
    <dgm:pt modelId="{56D1DBCC-BF94-904F-97B0-A663E9E8B3BD}" type="sibTrans" cxnId="{7F1C6044-B897-C54B-979E-6DF1AA7E22DB}">
      <dgm:prSet/>
      <dgm:spPr>
        <a:solidFill>
          <a:srgbClr val="0070C0"/>
        </a:solidFill>
      </dgm:spPr>
      <dgm:t>
        <a:bodyPr/>
        <a:lstStyle/>
        <a:p>
          <a:endParaRPr lang="en-US"/>
        </a:p>
      </dgm:t>
    </dgm:pt>
    <dgm:pt modelId="{0F4789E6-7CAF-3847-B886-243438406906}">
      <dgm:prSet phldrT="[Text]"/>
      <dgm:spPr/>
      <dgm:t>
        <a:bodyPr/>
        <a:lstStyle/>
        <a:p>
          <a:r>
            <a:rPr lang="en-US" dirty="0"/>
            <a:t>Model Crisis</a:t>
          </a:r>
        </a:p>
      </dgm:t>
    </dgm:pt>
    <dgm:pt modelId="{E25790A8-B8CD-2A4B-AAE3-F6844E32B529}" type="parTrans" cxnId="{7590C3D5-E3C8-084E-96E7-3428589077C5}">
      <dgm:prSet/>
      <dgm:spPr/>
      <dgm:t>
        <a:bodyPr/>
        <a:lstStyle/>
        <a:p>
          <a:endParaRPr lang="en-US"/>
        </a:p>
      </dgm:t>
    </dgm:pt>
    <dgm:pt modelId="{5226A3A3-70A9-E346-8A13-19FD7605E25E}" type="sibTrans" cxnId="{7590C3D5-E3C8-084E-96E7-3428589077C5}">
      <dgm:prSet/>
      <dgm:spPr>
        <a:solidFill>
          <a:srgbClr val="0070C0"/>
        </a:solidFill>
      </dgm:spPr>
      <dgm:t>
        <a:bodyPr/>
        <a:lstStyle/>
        <a:p>
          <a:endParaRPr lang="en-US"/>
        </a:p>
      </dgm:t>
    </dgm:pt>
    <dgm:pt modelId="{C96AE666-6B7B-2243-831B-F972694786EC}">
      <dgm:prSet phldrT="[Text]"/>
      <dgm:spPr/>
      <dgm:t>
        <a:bodyPr/>
        <a:lstStyle/>
        <a:p>
          <a:r>
            <a:rPr lang="en-US" dirty="0"/>
            <a:t>Model Revolution</a:t>
          </a:r>
        </a:p>
      </dgm:t>
    </dgm:pt>
    <dgm:pt modelId="{95DCCD1F-B369-854B-88E9-0F724CFADAB2}" type="parTrans" cxnId="{E22F849E-58DE-4E48-A3F3-D49977342050}">
      <dgm:prSet/>
      <dgm:spPr/>
      <dgm:t>
        <a:bodyPr/>
        <a:lstStyle/>
        <a:p>
          <a:endParaRPr lang="en-US"/>
        </a:p>
      </dgm:t>
    </dgm:pt>
    <dgm:pt modelId="{216DFF57-C637-3D47-8627-11845A79015E}" type="sibTrans" cxnId="{E22F849E-58DE-4E48-A3F3-D49977342050}">
      <dgm:prSet/>
      <dgm:spPr>
        <a:solidFill>
          <a:srgbClr val="0070C0"/>
        </a:solidFill>
      </dgm:spPr>
      <dgm:t>
        <a:bodyPr/>
        <a:lstStyle/>
        <a:p>
          <a:endParaRPr lang="en-US"/>
        </a:p>
      </dgm:t>
    </dgm:pt>
    <dgm:pt modelId="{1F716C1F-6396-6F4D-B456-ACB64C969FAE}">
      <dgm:prSet phldrT="[Text]"/>
      <dgm:spPr/>
      <dgm:t>
        <a:bodyPr/>
        <a:lstStyle/>
        <a:p>
          <a:r>
            <a:rPr lang="en-US" b="1" dirty="0">
              <a:solidFill>
                <a:srgbClr val="FF0000"/>
              </a:solidFill>
            </a:rPr>
            <a:t>Paradigm</a:t>
          </a:r>
        </a:p>
        <a:p>
          <a:r>
            <a:rPr lang="en-US" dirty="0"/>
            <a:t>Change</a:t>
          </a:r>
        </a:p>
      </dgm:t>
    </dgm:pt>
    <dgm:pt modelId="{BDCFA276-CDEB-5C4C-8555-67EA554BAA1A}" type="parTrans" cxnId="{16146386-3318-BB42-BDE2-4BA0FE4AB9EE}">
      <dgm:prSet/>
      <dgm:spPr/>
      <dgm:t>
        <a:bodyPr/>
        <a:lstStyle/>
        <a:p>
          <a:endParaRPr lang="en-US"/>
        </a:p>
      </dgm:t>
    </dgm:pt>
    <dgm:pt modelId="{F4CB4480-7E7D-8745-969A-B747186AD670}" type="sibTrans" cxnId="{16146386-3318-BB42-BDE2-4BA0FE4AB9EE}">
      <dgm:prSet/>
      <dgm:spPr>
        <a:solidFill>
          <a:srgbClr val="0070C0"/>
        </a:solidFill>
      </dgm:spPr>
      <dgm:t>
        <a:bodyPr/>
        <a:lstStyle/>
        <a:p>
          <a:endParaRPr lang="en-US"/>
        </a:p>
      </dgm:t>
    </dgm:pt>
    <dgm:pt modelId="{0AD5A17E-543B-404A-ACEA-A91D4DDCF1E3}" type="pres">
      <dgm:prSet presAssocID="{55306CEC-2AF3-D546-9085-A9255C1D28A8}" presName="cycle" presStyleCnt="0">
        <dgm:presLayoutVars>
          <dgm:dir/>
          <dgm:resizeHandles val="exact"/>
        </dgm:presLayoutVars>
      </dgm:prSet>
      <dgm:spPr/>
    </dgm:pt>
    <dgm:pt modelId="{43E623AD-788C-4D43-BEBB-E0B1F1CE3AE3}" type="pres">
      <dgm:prSet presAssocID="{3711C705-7A47-E74A-B279-AD783FE33F7F}" presName="dummy" presStyleCnt="0"/>
      <dgm:spPr/>
    </dgm:pt>
    <dgm:pt modelId="{9ACDD540-658B-1F4B-9128-BBD97C21052D}" type="pres">
      <dgm:prSet presAssocID="{3711C705-7A47-E74A-B279-AD783FE33F7F}" presName="node" presStyleLbl="revTx" presStyleIdx="0" presStyleCnt="5">
        <dgm:presLayoutVars>
          <dgm:bulletEnabled val="1"/>
        </dgm:presLayoutVars>
      </dgm:prSet>
      <dgm:spPr/>
    </dgm:pt>
    <dgm:pt modelId="{C3A2FB52-DAE4-1342-973F-1F1A9B44189F}" type="pres">
      <dgm:prSet presAssocID="{23A34ECF-28EC-DC49-B448-CD162D0AF309}" presName="sibTrans" presStyleLbl="node1" presStyleIdx="0" presStyleCnt="5"/>
      <dgm:spPr/>
    </dgm:pt>
    <dgm:pt modelId="{6DB58FB9-0ED5-EF4D-902F-C4DD7663D933}" type="pres">
      <dgm:prSet presAssocID="{3E932FF7-0803-174F-B13B-4E932F839D61}" presName="dummy" presStyleCnt="0"/>
      <dgm:spPr/>
    </dgm:pt>
    <dgm:pt modelId="{1BD312BE-9660-0446-89A5-739A7ECD8333}" type="pres">
      <dgm:prSet presAssocID="{3E932FF7-0803-174F-B13B-4E932F839D61}" presName="node" presStyleLbl="revTx" presStyleIdx="1" presStyleCnt="5">
        <dgm:presLayoutVars>
          <dgm:bulletEnabled val="1"/>
        </dgm:presLayoutVars>
      </dgm:prSet>
      <dgm:spPr/>
    </dgm:pt>
    <dgm:pt modelId="{43E86D08-C1F7-E644-8F62-6252305C9975}" type="pres">
      <dgm:prSet presAssocID="{56D1DBCC-BF94-904F-97B0-A663E9E8B3BD}" presName="sibTrans" presStyleLbl="node1" presStyleIdx="1" presStyleCnt="5"/>
      <dgm:spPr/>
    </dgm:pt>
    <dgm:pt modelId="{A3041932-0B6D-7B4B-910F-1604FC8F5FB9}" type="pres">
      <dgm:prSet presAssocID="{0F4789E6-7CAF-3847-B886-243438406906}" presName="dummy" presStyleCnt="0"/>
      <dgm:spPr/>
    </dgm:pt>
    <dgm:pt modelId="{72205650-2408-0A4C-98FA-7B09AD159B06}" type="pres">
      <dgm:prSet presAssocID="{0F4789E6-7CAF-3847-B886-243438406906}" presName="node" presStyleLbl="revTx" presStyleIdx="2" presStyleCnt="5">
        <dgm:presLayoutVars>
          <dgm:bulletEnabled val="1"/>
        </dgm:presLayoutVars>
      </dgm:prSet>
      <dgm:spPr/>
    </dgm:pt>
    <dgm:pt modelId="{31E129FE-E5D5-FB46-BD01-1F01A59E0FE8}" type="pres">
      <dgm:prSet presAssocID="{5226A3A3-70A9-E346-8A13-19FD7605E25E}" presName="sibTrans" presStyleLbl="node1" presStyleIdx="2" presStyleCnt="5"/>
      <dgm:spPr/>
    </dgm:pt>
    <dgm:pt modelId="{52EF4F4A-FE89-7147-B669-77715F875942}" type="pres">
      <dgm:prSet presAssocID="{C96AE666-6B7B-2243-831B-F972694786EC}" presName="dummy" presStyleCnt="0"/>
      <dgm:spPr/>
    </dgm:pt>
    <dgm:pt modelId="{CD36CC79-C2DC-F64E-AC2E-820ADE7C7E49}" type="pres">
      <dgm:prSet presAssocID="{C96AE666-6B7B-2243-831B-F972694786EC}" presName="node" presStyleLbl="revTx" presStyleIdx="3" presStyleCnt="5">
        <dgm:presLayoutVars>
          <dgm:bulletEnabled val="1"/>
        </dgm:presLayoutVars>
      </dgm:prSet>
      <dgm:spPr/>
    </dgm:pt>
    <dgm:pt modelId="{5B9DFB95-D16C-764A-A5DB-81AC099630B9}" type="pres">
      <dgm:prSet presAssocID="{216DFF57-C637-3D47-8627-11845A79015E}" presName="sibTrans" presStyleLbl="node1" presStyleIdx="3" presStyleCnt="5"/>
      <dgm:spPr/>
    </dgm:pt>
    <dgm:pt modelId="{25109F8F-B668-9F46-A4B9-848C6C1D2851}" type="pres">
      <dgm:prSet presAssocID="{1F716C1F-6396-6F4D-B456-ACB64C969FAE}" presName="dummy" presStyleCnt="0"/>
      <dgm:spPr/>
    </dgm:pt>
    <dgm:pt modelId="{88F273A7-6B9F-6C46-9447-E233F44A0364}" type="pres">
      <dgm:prSet presAssocID="{1F716C1F-6396-6F4D-B456-ACB64C969FAE}" presName="node" presStyleLbl="revTx" presStyleIdx="4" presStyleCnt="5">
        <dgm:presLayoutVars>
          <dgm:bulletEnabled val="1"/>
        </dgm:presLayoutVars>
      </dgm:prSet>
      <dgm:spPr/>
    </dgm:pt>
    <dgm:pt modelId="{7605BA16-B350-D749-B40A-7CCE0102499D}" type="pres">
      <dgm:prSet presAssocID="{F4CB4480-7E7D-8745-969A-B747186AD670}" presName="sibTrans" presStyleLbl="node1" presStyleIdx="4" presStyleCnt="5"/>
      <dgm:spPr/>
    </dgm:pt>
  </dgm:ptLst>
  <dgm:cxnLst>
    <dgm:cxn modelId="{F2B63410-B548-594F-98A7-B52DD30FE127}" type="presOf" srcId="{0F4789E6-7CAF-3847-B886-243438406906}" destId="{72205650-2408-0A4C-98FA-7B09AD159B06}" srcOrd="0" destOrd="0" presId="urn:microsoft.com/office/officeart/2005/8/layout/cycle1"/>
    <dgm:cxn modelId="{8BA2062B-15F8-524C-BE15-171DB6411319}" type="presOf" srcId="{23A34ECF-28EC-DC49-B448-CD162D0AF309}" destId="{C3A2FB52-DAE4-1342-973F-1F1A9B44189F}" srcOrd="0" destOrd="0" presId="urn:microsoft.com/office/officeart/2005/8/layout/cycle1"/>
    <dgm:cxn modelId="{E3211E39-81F2-4444-95A6-3A23E3171DDB}" type="presOf" srcId="{C96AE666-6B7B-2243-831B-F972694786EC}" destId="{CD36CC79-C2DC-F64E-AC2E-820ADE7C7E49}" srcOrd="0" destOrd="0" presId="urn:microsoft.com/office/officeart/2005/8/layout/cycle1"/>
    <dgm:cxn modelId="{6137043D-3A41-0E47-B7C5-1CDBCA479EDC}" srcId="{55306CEC-2AF3-D546-9085-A9255C1D28A8}" destId="{3711C705-7A47-E74A-B279-AD783FE33F7F}" srcOrd="0" destOrd="0" parTransId="{889FA6FD-E77B-824D-B59A-3B79F5CA62F0}" sibTransId="{23A34ECF-28EC-DC49-B448-CD162D0AF309}"/>
    <dgm:cxn modelId="{0FDFC740-8D42-DE49-A963-9AAABF67F40C}" type="presOf" srcId="{3E932FF7-0803-174F-B13B-4E932F839D61}" destId="{1BD312BE-9660-0446-89A5-739A7ECD8333}" srcOrd="0" destOrd="0" presId="urn:microsoft.com/office/officeart/2005/8/layout/cycle1"/>
    <dgm:cxn modelId="{7F1C6044-B897-C54B-979E-6DF1AA7E22DB}" srcId="{55306CEC-2AF3-D546-9085-A9255C1D28A8}" destId="{3E932FF7-0803-174F-B13B-4E932F839D61}" srcOrd="1" destOrd="0" parTransId="{91743D6E-421A-CA44-A2B2-34334DE337C1}" sibTransId="{56D1DBCC-BF94-904F-97B0-A663E9E8B3BD}"/>
    <dgm:cxn modelId="{8BB8824A-6FBE-6F46-B41C-BD25ABBC420F}" type="presOf" srcId="{3711C705-7A47-E74A-B279-AD783FE33F7F}" destId="{9ACDD540-658B-1F4B-9128-BBD97C21052D}" srcOrd="0" destOrd="0" presId="urn:microsoft.com/office/officeart/2005/8/layout/cycle1"/>
    <dgm:cxn modelId="{08460152-BCC1-BF44-8353-1303B6132E87}" type="presOf" srcId="{56D1DBCC-BF94-904F-97B0-A663E9E8B3BD}" destId="{43E86D08-C1F7-E644-8F62-6252305C9975}" srcOrd="0" destOrd="0" presId="urn:microsoft.com/office/officeart/2005/8/layout/cycle1"/>
    <dgm:cxn modelId="{D68D4A54-C4FB-5949-8E0B-110A53FB7267}" type="presOf" srcId="{55306CEC-2AF3-D546-9085-A9255C1D28A8}" destId="{0AD5A17E-543B-404A-ACEA-A91D4DDCF1E3}" srcOrd="0" destOrd="0" presId="urn:microsoft.com/office/officeart/2005/8/layout/cycle1"/>
    <dgm:cxn modelId="{B7777968-7833-F441-91E0-4A1214CC2C2E}" type="presOf" srcId="{F4CB4480-7E7D-8745-969A-B747186AD670}" destId="{7605BA16-B350-D749-B40A-7CCE0102499D}" srcOrd="0" destOrd="0" presId="urn:microsoft.com/office/officeart/2005/8/layout/cycle1"/>
    <dgm:cxn modelId="{33F7CB6D-4110-2048-87C7-7078288A7352}" type="presOf" srcId="{5226A3A3-70A9-E346-8A13-19FD7605E25E}" destId="{31E129FE-E5D5-FB46-BD01-1F01A59E0FE8}" srcOrd="0" destOrd="0" presId="urn:microsoft.com/office/officeart/2005/8/layout/cycle1"/>
    <dgm:cxn modelId="{C1B39B6E-252F-A940-99C0-4BF69C10621A}" type="presOf" srcId="{1F716C1F-6396-6F4D-B456-ACB64C969FAE}" destId="{88F273A7-6B9F-6C46-9447-E233F44A0364}" srcOrd="0" destOrd="0" presId="urn:microsoft.com/office/officeart/2005/8/layout/cycle1"/>
    <dgm:cxn modelId="{16146386-3318-BB42-BDE2-4BA0FE4AB9EE}" srcId="{55306CEC-2AF3-D546-9085-A9255C1D28A8}" destId="{1F716C1F-6396-6F4D-B456-ACB64C969FAE}" srcOrd="4" destOrd="0" parTransId="{BDCFA276-CDEB-5C4C-8555-67EA554BAA1A}" sibTransId="{F4CB4480-7E7D-8745-969A-B747186AD670}"/>
    <dgm:cxn modelId="{E22F849E-58DE-4E48-A3F3-D49977342050}" srcId="{55306CEC-2AF3-D546-9085-A9255C1D28A8}" destId="{C96AE666-6B7B-2243-831B-F972694786EC}" srcOrd="3" destOrd="0" parTransId="{95DCCD1F-B369-854B-88E9-0F724CFADAB2}" sibTransId="{216DFF57-C637-3D47-8627-11845A79015E}"/>
    <dgm:cxn modelId="{9E736FA5-3629-794D-BC83-D4EA428AD6A9}" type="presOf" srcId="{216DFF57-C637-3D47-8627-11845A79015E}" destId="{5B9DFB95-D16C-764A-A5DB-81AC099630B9}" srcOrd="0" destOrd="0" presId="urn:microsoft.com/office/officeart/2005/8/layout/cycle1"/>
    <dgm:cxn modelId="{7590C3D5-E3C8-084E-96E7-3428589077C5}" srcId="{55306CEC-2AF3-D546-9085-A9255C1D28A8}" destId="{0F4789E6-7CAF-3847-B886-243438406906}" srcOrd="2" destOrd="0" parTransId="{E25790A8-B8CD-2A4B-AAE3-F6844E32B529}" sibTransId="{5226A3A3-70A9-E346-8A13-19FD7605E25E}"/>
    <dgm:cxn modelId="{6D108E25-CBB6-E444-BF93-6F9DB0F7CCA3}" type="presParOf" srcId="{0AD5A17E-543B-404A-ACEA-A91D4DDCF1E3}" destId="{43E623AD-788C-4D43-BEBB-E0B1F1CE3AE3}" srcOrd="0" destOrd="0" presId="urn:microsoft.com/office/officeart/2005/8/layout/cycle1"/>
    <dgm:cxn modelId="{EBCBB983-A544-6744-9064-939F55264FB0}" type="presParOf" srcId="{0AD5A17E-543B-404A-ACEA-A91D4DDCF1E3}" destId="{9ACDD540-658B-1F4B-9128-BBD97C21052D}" srcOrd="1" destOrd="0" presId="urn:microsoft.com/office/officeart/2005/8/layout/cycle1"/>
    <dgm:cxn modelId="{5887A8E3-CC31-064B-8D1E-CC5D92803BB8}" type="presParOf" srcId="{0AD5A17E-543B-404A-ACEA-A91D4DDCF1E3}" destId="{C3A2FB52-DAE4-1342-973F-1F1A9B44189F}" srcOrd="2" destOrd="0" presId="urn:microsoft.com/office/officeart/2005/8/layout/cycle1"/>
    <dgm:cxn modelId="{0FFDD408-392A-2248-B181-22EAE3E9718D}" type="presParOf" srcId="{0AD5A17E-543B-404A-ACEA-A91D4DDCF1E3}" destId="{6DB58FB9-0ED5-EF4D-902F-C4DD7663D933}" srcOrd="3" destOrd="0" presId="urn:microsoft.com/office/officeart/2005/8/layout/cycle1"/>
    <dgm:cxn modelId="{040AB88C-D95A-D247-A5F4-54AC5F0E1D05}" type="presParOf" srcId="{0AD5A17E-543B-404A-ACEA-A91D4DDCF1E3}" destId="{1BD312BE-9660-0446-89A5-739A7ECD8333}" srcOrd="4" destOrd="0" presId="urn:microsoft.com/office/officeart/2005/8/layout/cycle1"/>
    <dgm:cxn modelId="{1602308F-8BA2-1D47-B6F0-86433728833B}" type="presParOf" srcId="{0AD5A17E-543B-404A-ACEA-A91D4DDCF1E3}" destId="{43E86D08-C1F7-E644-8F62-6252305C9975}" srcOrd="5" destOrd="0" presId="urn:microsoft.com/office/officeart/2005/8/layout/cycle1"/>
    <dgm:cxn modelId="{B30060FE-B485-594F-9DE5-7C6456EB1A4A}" type="presParOf" srcId="{0AD5A17E-543B-404A-ACEA-A91D4DDCF1E3}" destId="{A3041932-0B6D-7B4B-910F-1604FC8F5FB9}" srcOrd="6" destOrd="0" presId="urn:microsoft.com/office/officeart/2005/8/layout/cycle1"/>
    <dgm:cxn modelId="{FC678A8F-DB05-DA47-B65F-54B9E32A4052}" type="presParOf" srcId="{0AD5A17E-543B-404A-ACEA-A91D4DDCF1E3}" destId="{72205650-2408-0A4C-98FA-7B09AD159B06}" srcOrd="7" destOrd="0" presId="urn:microsoft.com/office/officeart/2005/8/layout/cycle1"/>
    <dgm:cxn modelId="{0165FCB1-3662-8D43-A928-5BEB4A567BC2}" type="presParOf" srcId="{0AD5A17E-543B-404A-ACEA-A91D4DDCF1E3}" destId="{31E129FE-E5D5-FB46-BD01-1F01A59E0FE8}" srcOrd="8" destOrd="0" presId="urn:microsoft.com/office/officeart/2005/8/layout/cycle1"/>
    <dgm:cxn modelId="{BAA9B46E-C8A7-4741-A83A-75232C78F607}" type="presParOf" srcId="{0AD5A17E-543B-404A-ACEA-A91D4DDCF1E3}" destId="{52EF4F4A-FE89-7147-B669-77715F875942}" srcOrd="9" destOrd="0" presId="urn:microsoft.com/office/officeart/2005/8/layout/cycle1"/>
    <dgm:cxn modelId="{ADAABC7D-485E-7942-9284-313254F2F770}" type="presParOf" srcId="{0AD5A17E-543B-404A-ACEA-A91D4DDCF1E3}" destId="{CD36CC79-C2DC-F64E-AC2E-820ADE7C7E49}" srcOrd="10" destOrd="0" presId="urn:microsoft.com/office/officeart/2005/8/layout/cycle1"/>
    <dgm:cxn modelId="{E2D6A001-1493-A848-B354-83031816254D}" type="presParOf" srcId="{0AD5A17E-543B-404A-ACEA-A91D4DDCF1E3}" destId="{5B9DFB95-D16C-764A-A5DB-81AC099630B9}" srcOrd="11" destOrd="0" presId="urn:microsoft.com/office/officeart/2005/8/layout/cycle1"/>
    <dgm:cxn modelId="{CDFEEAE9-7569-CD45-B9CB-47FCD4752474}" type="presParOf" srcId="{0AD5A17E-543B-404A-ACEA-A91D4DDCF1E3}" destId="{25109F8F-B668-9F46-A4B9-848C6C1D2851}" srcOrd="12" destOrd="0" presId="urn:microsoft.com/office/officeart/2005/8/layout/cycle1"/>
    <dgm:cxn modelId="{616B292A-BDF6-F244-AE7C-4795335338EA}" type="presParOf" srcId="{0AD5A17E-543B-404A-ACEA-A91D4DDCF1E3}" destId="{88F273A7-6B9F-6C46-9447-E233F44A0364}" srcOrd="13" destOrd="0" presId="urn:microsoft.com/office/officeart/2005/8/layout/cycle1"/>
    <dgm:cxn modelId="{1B7A3E73-9EA1-B644-9D1C-44462567E127}" type="presParOf" srcId="{0AD5A17E-543B-404A-ACEA-A91D4DDCF1E3}" destId="{7605BA16-B350-D749-B40A-7CCE0102499D}" srcOrd="14" destOrd="0" presId="urn:microsoft.com/office/officeart/2005/8/layout/cycle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94F022D3-65DE-C249-A0B3-86E4012ABDFA}" type="doc">
      <dgm:prSet loTypeId="urn:microsoft.com/office/officeart/2005/8/layout/pyramid3" loCatId="" qsTypeId="urn:microsoft.com/office/officeart/2005/8/quickstyle/simple1" qsCatId="simple" csTypeId="urn:microsoft.com/office/officeart/2005/8/colors/accent1_2" csCatId="accent1" phldr="1"/>
      <dgm:spPr/>
    </dgm:pt>
    <dgm:pt modelId="{9F023C68-57E9-B447-85D6-CC4374EE367E}">
      <dgm:prSet phldrT="[Text]" custT="1"/>
      <dgm:spPr>
        <a:solidFill>
          <a:srgbClr val="FF0000"/>
        </a:solidFill>
      </dgm:spPr>
      <dgm:t>
        <a:bodyPr/>
        <a:lstStyle/>
        <a:p>
          <a:r>
            <a:rPr lang="en-US" sz="1400" dirty="0">
              <a:solidFill>
                <a:srgbClr val="FFFFFF"/>
              </a:solidFill>
            </a:rPr>
            <a:t>Public Domain Data</a:t>
          </a:r>
        </a:p>
      </dgm:t>
    </dgm:pt>
    <dgm:pt modelId="{3BB16666-D093-4746-B5E6-E09A5706633A}" type="parTrans" cxnId="{35D51C74-D0F8-8C42-9480-77ABC1B6715B}">
      <dgm:prSet/>
      <dgm:spPr/>
      <dgm:t>
        <a:bodyPr/>
        <a:lstStyle/>
        <a:p>
          <a:endParaRPr lang="en-US" sz="1400"/>
        </a:p>
      </dgm:t>
    </dgm:pt>
    <dgm:pt modelId="{4810D5F5-DC66-624D-865D-6A9E58B8C603}" type="sibTrans" cxnId="{35D51C74-D0F8-8C42-9480-77ABC1B6715B}">
      <dgm:prSet/>
      <dgm:spPr/>
      <dgm:t>
        <a:bodyPr/>
        <a:lstStyle/>
        <a:p>
          <a:endParaRPr lang="en-US" sz="1400"/>
        </a:p>
      </dgm:t>
    </dgm:pt>
    <dgm:pt modelId="{DD6DB475-E16B-5343-BEF4-202AB674D925}">
      <dgm:prSet phldrT="[Text]" custT="1"/>
      <dgm:spPr>
        <a:solidFill>
          <a:srgbClr val="FFC000"/>
        </a:solidFill>
      </dgm:spPr>
      <dgm:t>
        <a:bodyPr/>
        <a:lstStyle/>
        <a:p>
          <a:r>
            <a:rPr lang="en-US" sz="1400" dirty="0">
              <a:solidFill>
                <a:srgbClr val="FF0000"/>
              </a:solidFill>
            </a:rPr>
            <a:t>Smart Contract Data</a:t>
          </a:r>
        </a:p>
      </dgm:t>
    </dgm:pt>
    <dgm:pt modelId="{3C20D1BC-5371-364C-BBFA-C183AEECD81D}" type="parTrans" cxnId="{FCF5CC83-5365-7146-BCA1-CF9DB1172582}">
      <dgm:prSet/>
      <dgm:spPr/>
      <dgm:t>
        <a:bodyPr/>
        <a:lstStyle/>
        <a:p>
          <a:endParaRPr lang="en-US" sz="1400"/>
        </a:p>
      </dgm:t>
    </dgm:pt>
    <dgm:pt modelId="{5D0F555B-86A0-CD47-94E4-1832B4465662}" type="sibTrans" cxnId="{FCF5CC83-5365-7146-BCA1-CF9DB1172582}">
      <dgm:prSet/>
      <dgm:spPr/>
      <dgm:t>
        <a:bodyPr/>
        <a:lstStyle/>
        <a:p>
          <a:endParaRPr lang="en-US" sz="1400"/>
        </a:p>
      </dgm:t>
    </dgm:pt>
    <dgm:pt modelId="{6315757E-0384-4B43-ACBF-C2ED3967DEB7}">
      <dgm:prSet phldrT="[Text]" custT="1"/>
      <dgm:spPr>
        <a:solidFill>
          <a:srgbClr val="002060"/>
        </a:solidFill>
      </dgm:spPr>
      <dgm:t>
        <a:bodyPr/>
        <a:lstStyle/>
        <a:p>
          <a:r>
            <a:rPr lang="en-US" sz="1050" dirty="0">
              <a:solidFill>
                <a:srgbClr val="FFFFFF"/>
              </a:solidFill>
            </a:rPr>
            <a:t>Private </a:t>
          </a:r>
        </a:p>
        <a:p>
          <a:r>
            <a:rPr lang="en-US" sz="1050" dirty="0">
              <a:solidFill>
                <a:srgbClr val="FFFFFF"/>
              </a:solidFill>
            </a:rPr>
            <a:t>Data</a:t>
          </a:r>
        </a:p>
      </dgm:t>
    </dgm:pt>
    <dgm:pt modelId="{79FCA1BB-037B-CD4C-9B6C-B7D24848B6B8}" type="parTrans" cxnId="{118E0F8F-1FDB-1E45-830A-CB79DE28655B}">
      <dgm:prSet/>
      <dgm:spPr/>
      <dgm:t>
        <a:bodyPr/>
        <a:lstStyle/>
        <a:p>
          <a:endParaRPr lang="en-US" sz="1400"/>
        </a:p>
      </dgm:t>
    </dgm:pt>
    <dgm:pt modelId="{EE23B9E3-3DC2-D449-9127-18887D169F7A}" type="sibTrans" cxnId="{118E0F8F-1FDB-1E45-830A-CB79DE28655B}">
      <dgm:prSet/>
      <dgm:spPr/>
      <dgm:t>
        <a:bodyPr/>
        <a:lstStyle/>
        <a:p>
          <a:endParaRPr lang="en-US" sz="1400"/>
        </a:p>
      </dgm:t>
    </dgm:pt>
    <dgm:pt modelId="{C2EB1552-FA61-FA46-93EE-6BBDAC96F5E4}" type="pres">
      <dgm:prSet presAssocID="{94F022D3-65DE-C249-A0B3-86E4012ABDFA}" presName="Name0" presStyleCnt="0">
        <dgm:presLayoutVars>
          <dgm:dir/>
          <dgm:animLvl val="lvl"/>
          <dgm:resizeHandles val="exact"/>
        </dgm:presLayoutVars>
      </dgm:prSet>
      <dgm:spPr/>
    </dgm:pt>
    <dgm:pt modelId="{9F676512-B552-F247-9DDD-520B34C09227}" type="pres">
      <dgm:prSet presAssocID="{9F023C68-57E9-B447-85D6-CC4374EE367E}" presName="Name8" presStyleCnt="0"/>
      <dgm:spPr/>
    </dgm:pt>
    <dgm:pt modelId="{3E81F794-A786-5E40-8F11-764A886C837A}" type="pres">
      <dgm:prSet presAssocID="{9F023C68-57E9-B447-85D6-CC4374EE367E}" presName="level" presStyleLbl="node1" presStyleIdx="0" presStyleCnt="3">
        <dgm:presLayoutVars>
          <dgm:chMax val="1"/>
          <dgm:bulletEnabled val="1"/>
        </dgm:presLayoutVars>
      </dgm:prSet>
      <dgm:spPr/>
    </dgm:pt>
    <dgm:pt modelId="{7C0181D1-FDE3-A544-9234-837E245D9B4A}" type="pres">
      <dgm:prSet presAssocID="{9F023C68-57E9-B447-85D6-CC4374EE367E}" presName="levelTx" presStyleLbl="revTx" presStyleIdx="0" presStyleCnt="0">
        <dgm:presLayoutVars>
          <dgm:chMax val="1"/>
          <dgm:bulletEnabled val="1"/>
        </dgm:presLayoutVars>
      </dgm:prSet>
      <dgm:spPr/>
    </dgm:pt>
    <dgm:pt modelId="{783F47D1-EE4C-7145-A2EA-B8D3F4996AF4}" type="pres">
      <dgm:prSet presAssocID="{DD6DB475-E16B-5343-BEF4-202AB674D925}" presName="Name8" presStyleCnt="0"/>
      <dgm:spPr/>
    </dgm:pt>
    <dgm:pt modelId="{65B9D4A6-CE26-2342-B54E-80612F7072AC}" type="pres">
      <dgm:prSet presAssocID="{DD6DB475-E16B-5343-BEF4-202AB674D925}" presName="level" presStyleLbl="node1" presStyleIdx="1" presStyleCnt="3">
        <dgm:presLayoutVars>
          <dgm:chMax val="1"/>
          <dgm:bulletEnabled val="1"/>
        </dgm:presLayoutVars>
      </dgm:prSet>
      <dgm:spPr/>
    </dgm:pt>
    <dgm:pt modelId="{DFD2C68D-5910-3144-94C0-FD07DC4DA8D7}" type="pres">
      <dgm:prSet presAssocID="{DD6DB475-E16B-5343-BEF4-202AB674D925}" presName="levelTx" presStyleLbl="revTx" presStyleIdx="0" presStyleCnt="0">
        <dgm:presLayoutVars>
          <dgm:chMax val="1"/>
          <dgm:bulletEnabled val="1"/>
        </dgm:presLayoutVars>
      </dgm:prSet>
      <dgm:spPr/>
    </dgm:pt>
    <dgm:pt modelId="{17E4E141-E5CE-7742-8779-BDFC8B54A98D}" type="pres">
      <dgm:prSet presAssocID="{6315757E-0384-4B43-ACBF-C2ED3967DEB7}" presName="Name8" presStyleCnt="0"/>
      <dgm:spPr/>
    </dgm:pt>
    <dgm:pt modelId="{94624B64-9D97-294C-8A90-681ACED0289B}" type="pres">
      <dgm:prSet presAssocID="{6315757E-0384-4B43-ACBF-C2ED3967DEB7}" presName="level" presStyleLbl="node1" presStyleIdx="2" presStyleCnt="3">
        <dgm:presLayoutVars>
          <dgm:chMax val="1"/>
          <dgm:bulletEnabled val="1"/>
        </dgm:presLayoutVars>
      </dgm:prSet>
      <dgm:spPr/>
    </dgm:pt>
    <dgm:pt modelId="{7802A6D8-CB15-114A-B173-3E195F81CC1E}" type="pres">
      <dgm:prSet presAssocID="{6315757E-0384-4B43-ACBF-C2ED3967DEB7}" presName="levelTx" presStyleLbl="revTx" presStyleIdx="0" presStyleCnt="0">
        <dgm:presLayoutVars>
          <dgm:chMax val="1"/>
          <dgm:bulletEnabled val="1"/>
        </dgm:presLayoutVars>
      </dgm:prSet>
      <dgm:spPr/>
    </dgm:pt>
  </dgm:ptLst>
  <dgm:cxnLst>
    <dgm:cxn modelId="{A3473E35-BA06-A143-A3E5-5A1F3B405C94}" type="presOf" srcId="{6315757E-0384-4B43-ACBF-C2ED3967DEB7}" destId="{94624B64-9D97-294C-8A90-681ACED0289B}" srcOrd="0" destOrd="0" presId="urn:microsoft.com/office/officeart/2005/8/layout/pyramid3"/>
    <dgm:cxn modelId="{DB472E3D-733B-634F-84E4-1EE5C0423711}" type="presOf" srcId="{94F022D3-65DE-C249-A0B3-86E4012ABDFA}" destId="{C2EB1552-FA61-FA46-93EE-6BBDAC96F5E4}" srcOrd="0" destOrd="0" presId="urn:microsoft.com/office/officeart/2005/8/layout/pyramid3"/>
    <dgm:cxn modelId="{132F7765-FD3C-DC47-96DA-2271B1DCCA40}" type="presOf" srcId="{DD6DB475-E16B-5343-BEF4-202AB674D925}" destId="{65B9D4A6-CE26-2342-B54E-80612F7072AC}" srcOrd="0" destOrd="0" presId="urn:microsoft.com/office/officeart/2005/8/layout/pyramid3"/>
    <dgm:cxn modelId="{35D51C74-D0F8-8C42-9480-77ABC1B6715B}" srcId="{94F022D3-65DE-C249-A0B3-86E4012ABDFA}" destId="{9F023C68-57E9-B447-85D6-CC4374EE367E}" srcOrd="0" destOrd="0" parTransId="{3BB16666-D093-4746-B5E6-E09A5706633A}" sibTransId="{4810D5F5-DC66-624D-865D-6A9E58B8C603}"/>
    <dgm:cxn modelId="{FCF5CC83-5365-7146-BCA1-CF9DB1172582}" srcId="{94F022D3-65DE-C249-A0B3-86E4012ABDFA}" destId="{DD6DB475-E16B-5343-BEF4-202AB674D925}" srcOrd="1" destOrd="0" parTransId="{3C20D1BC-5371-364C-BBFA-C183AEECD81D}" sibTransId="{5D0F555B-86A0-CD47-94E4-1832B4465662}"/>
    <dgm:cxn modelId="{29009486-75C8-E54E-A9B3-726A70661288}" type="presOf" srcId="{9F023C68-57E9-B447-85D6-CC4374EE367E}" destId="{7C0181D1-FDE3-A544-9234-837E245D9B4A}" srcOrd="1" destOrd="0" presId="urn:microsoft.com/office/officeart/2005/8/layout/pyramid3"/>
    <dgm:cxn modelId="{118E0F8F-1FDB-1E45-830A-CB79DE28655B}" srcId="{94F022D3-65DE-C249-A0B3-86E4012ABDFA}" destId="{6315757E-0384-4B43-ACBF-C2ED3967DEB7}" srcOrd="2" destOrd="0" parTransId="{79FCA1BB-037B-CD4C-9B6C-B7D24848B6B8}" sibTransId="{EE23B9E3-3DC2-D449-9127-18887D169F7A}"/>
    <dgm:cxn modelId="{1D6F87CA-30A8-4449-8B4B-8089161A330E}" type="presOf" srcId="{DD6DB475-E16B-5343-BEF4-202AB674D925}" destId="{DFD2C68D-5910-3144-94C0-FD07DC4DA8D7}" srcOrd="1" destOrd="0" presId="urn:microsoft.com/office/officeart/2005/8/layout/pyramid3"/>
    <dgm:cxn modelId="{B0EAA9CB-77D5-474C-B9CD-AF339DA3A375}" type="presOf" srcId="{6315757E-0384-4B43-ACBF-C2ED3967DEB7}" destId="{7802A6D8-CB15-114A-B173-3E195F81CC1E}" srcOrd="1" destOrd="0" presId="urn:microsoft.com/office/officeart/2005/8/layout/pyramid3"/>
    <dgm:cxn modelId="{465B0CD9-CF13-6947-983D-68DD6EAE32FF}" type="presOf" srcId="{9F023C68-57E9-B447-85D6-CC4374EE367E}" destId="{3E81F794-A786-5E40-8F11-764A886C837A}" srcOrd="0" destOrd="0" presId="urn:microsoft.com/office/officeart/2005/8/layout/pyramid3"/>
    <dgm:cxn modelId="{66C31A36-A3E9-254E-BA8D-C6D170AEB083}" type="presParOf" srcId="{C2EB1552-FA61-FA46-93EE-6BBDAC96F5E4}" destId="{9F676512-B552-F247-9DDD-520B34C09227}" srcOrd="0" destOrd="0" presId="urn:microsoft.com/office/officeart/2005/8/layout/pyramid3"/>
    <dgm:cxn modelId="{22F5C739-8D59-4245-8821-193BD88053B7}" type="presParOf" srcId="{9F676512-B552-F247-9DDD-520B34C09227}" destId="{3E81F794-A786-5E40-8F11-764A886C837A}" srcOrd="0" destOrd="0" presId="urn:microsoft.com/office/officeart/2005/8/layout/pyramid3"/>
    <dgm:cxn modelId="{4AD37626-CA71-9B48-B1CC-170A17C6BE5B}" type="presParOf" srcId="{9F676512-B552-F247-9DDD-520B34C09227}" destId="{7C0181D1-FDE3-A544-9234-837E245D9B4A}" srcOrd="1" destOrd="0" presId="urn:microsoft.com/office/officeart/2005/8/layout/pyramid3"/>
    <dgm:cxn modelId="{A19687FE-E278-8E44-B776-910512A5E6AB}" type="presParOf" srcId="{C2EB1552-FA61-FA46-93EE-6BBDAC96F5E4}" destId="{783F47D1-EE4C-7145-A2EA-B8D3F4996AF4}" srcOrd="1" destOrd="0" presId="urn:microsoft.com/office/officeart/2005/8/layout/pyramid3"/>
    <dgm:cxn modelId="{DC0C2F00-2C80-9D42-BC16-D3156CCA2E70}" type="presParOf" srcId="{783F47D1-EE4C-7145-A2EA-B8D3F4996AF4}" destId="{65B9D4A6-CE26-2342-B54E-80612F7072AC}" srcOrd="0" destOrd="0" presId="urn:microsoft.com/office/officeart/2005/8/layout/pyramid3"/>
    <dgm:cxn modelId="{3C9112B6-E861-B446-82A8-0116385DBE5E}" type="presParOf" srcId="{783F47D1-EE4C-7145-A2EA-B8D3F4996AF4}" destId="{DFD2C68D-5910-3144-94C0-FD07DC4DA8D7}" srcOrd="1" destOrd="0" presId="urn:microsoft.com/office/officeart/2005/8/layout/pyramid3"/>
    <dgm:cxn modelId="{C276AA3A-AC75-B74E-900A-B72DC2F26009}" type="presParOf" srcId="{C2EB1552-FA61-FA46-93EE-6BBDAC96F5E4}" destId="{17E4E141-E5CE-7742-8779-BDFC8B54A98D}" srcOrd="2" destOrd="0" presId="urn:microsoft.com/office/officeart/2005/8/layout/pyramid3"/>
    <dgm:cxn modelId="{E6AD9EDC-CA11-4A47-A81A-980952ACF7D7}" type="presParOf" srcId="{17E4E141-E5CE-7742-8779-BDFC8B54A98D}" destId="{94624B64-9D97-294C-8A90-681ACED0289B}" srcOrd="0" destOrd="0" presId="urn:microsoft.com/office/officeart/2005/8/layout/pyramid3"/>
    <dgm:cxn modelId="{04ABD37D-2893-344C-88AF-931064010016}" type="presParOf" srcId="{17E4E141-E5CE-7742-8779-BDFC8B54A98D}" destId="{7802A6D8-CB15-114A-B173-3E195F81CC1E}" srcOrd="1" destOrd="0" presId="urn:microsoft.com/office/officeart/2005/8/layout/pyramid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5306CEC-2AF3-D546-9085-A9255C1D28A8}" type="doc">
      <dgm:prSet loTypeId="urn:microsoft.com/office/officeart/2005/8/layout/cycle1" loCatId="" qsTypeId="urn:microsoft.com/office/officeart/2005/8/quickstyle/simple1" qsCatId="simple" csTypeId="urn:microsoft.com/office/officeart/2005/8/colors/accent1_2" csCatId="accent1" phldr="1"/>
      <dgm:spPr/>
      <dgm:t>
        <a:bodyPr/>
        <a:lstStyle/>
        <a:p>
          <a:endParaRPr lang="en-US"/>
        </a:p>
      </dgm:t>
    </dgm:pt>
    <dgm:pt modelId="{3711C705-7A47-E74A-B279-AD783FE33F7F}">
      <dgm:prSet phldrT="[Text]"/>
      <dgm:spPr/>
      <dgm:t>
        <a:bodyPr/>
        <a:lstStyle/>
        <a:p>
          <a:r>
            <a:rPr lang="en-US" dirty="0"/>
            <a:t>Normal Science</a:t>
          </a:r>
        </a:p>
      </dgm:t>
    </dgm:pt>
    <dgm:pt modelId="{889FA6FD-E77B-824D-B59A-3B79F5CA62F0}" type="parTrans" cxnId="{6137043D-3A41-0E47-B7C5-1CDBCA479EDC}">
      <dgm:prSet/>
      <dgm:spPr/>
      <dgm:t>
        <a:bodyPr/>
        <a:lstStyle/>
        <a:p>
          <a:endParaRPr lang="en-US"/>
        </a:p>
      </dgm:t>
    </dgm:pt>
    <dgm:pt modelId="{23A34ECF-28EC-DC49-B448-CD162D0AF309}" type="sibTrans" cxnId="{6137043D-3A41-0E47-B7C5-1CDBCA479EDC}">
      <dgm:prSet/>
      <dgm:spPr>
        <a:solidFill>
          <a:srgbClr val="0070C0"/>
        </a:solidFill>
      </dgm:spPr>
      <dgm:t>
        <a:bodyPr/>
        <a:lstStyle/>
        <a:p>
          <a:endParaRPr lang="en-US"/>
        </a:p>
      </dgm:t>
    </dgm:pt>
    <dgm:pt modelId="{3E932FF7-0803-174F-B13B-4E932F839D61}">
      <dgm:prSet phldrT="[Text]"/>
      <dgm:spPr/>
      <dgm:t>
        <a:bodyPr/>
        <a:lstStyle/>
        <a:p>
          <a:r>
            <a:rPr lang="en-US" dirty="0"/>
            <a:t>Model </a:t>
          </a:r>
        </a:p>
        <a:p>
          <a:r>
            <a:rPr lang="en-US" dirty="0"/>
            <a:t>Drift</a:t>
          </a:r>
        </a:p>
      </dgm:t>
    </dgm:pt>
    <dgm:pt modelId="{91743D6E-421A-CA44-A2B2-34334DE337C1}" type="parTrans" cxnId="{7F1C6044-B897-C54B-979E-6DF1AA7E22DB}">
      <dgm:prSet/>
      <dgm:spPr/>
      <dgm:t>
        <a:bodyPr/>
        <a:lstStyle/>
        <a:p>
          <a:endParaRPr lang="en-US"/>
        </a:p>
      </dgm:t>
    </dgm:pt>
    <dgm:pt modelId="{56D1DBCC-BF94-904F-97B0-A663E9E8B3BD}" type="sibTrans" cxnId="{7F1C6044-B897-C54B-979E-6DF1AA7E22DB}">
      <dgm:prSet/>
      <dgm:spPr>
        <a:solidFill>
          <a:srgbClr val="0070C0"/>
        </a:solidFill>
      </dgm:spPr>
      <dgm:t>
        <a:bodyPr/>
        <a:lstStyle/>
        <a:p>
          <a:endParaRPr lang="en-US"/>
        </a:p>
      </dgm:t>
    </dgm:pt>
    <dgm:pt modelId="{0F4789E6-7CAF-3847-B886-243438406906}">
      <dgm:prSet phldrT="[Text]"/>
      <dgm:spPr/>
      <dgm:t>
        <a:bodyPr/>
        <a:lstStyle/>
        <a:p>
          <a:r>
            <a:rPr lang="en-US" dirty="0"/>
            <a:t>Model Crisis</a:t>
          </a:r>
        </a:p>
      </dgm:t>
    </dgm:pt>
    <dgm:pt modelId="{E25790A8-B8CD-2A4B-AAE3-F6844E32B529}" type="parTrans" cxnId="{7590C3D5-E3C8-084E-96E7-3428589077C5}">
      <dgm:prSet/>
      <dgm:spPr/>
      <dgm:t>
        <a:bodyPr/>
        <a:lstStyle/>
        <a:p>
          <a:endParaRPr lang="en-US"/>
        </a:p>
      </dgm:t>
    </dgm:pt>
    <dgm:pt modelId="{5226A3A3-70A9-E346-8A13-19FD7605E25E}" type="sibTrans" cxnId="{7590C3D5-E3C8-084E-96E7-3428589077C5}">
      <dgm:prSet/>
      <dgm:spPr>
        <a:solidFill>
          <a:srgbClr val="0070C0"/>
        </a:solidFill>
      </dgm:spPr>
      <dgm:t>
        <a:bodyPr/>
        <a:lstStyle/>
        <a:p>
          <a:endParaRPr lang="en-US"/>
        </a:p>
      </dgm:t>
    </dgm:pt>
    <dgm:pt modelId="{C96AE666-6B7B-2243-831B-F972694786EC}">
      <dgm:prSet phldrT="[Text]"/>
      <dgm:spPr/>
      <dgm:t>
        <a:bodyPr/>
        <a:lstStyle/>
        <a:p>
          <a:r>
            <a:rPr lang="en-US" dirty="0"/>
            <a:t>Model Revolution</a:t>
          </a:r>
        </a:p>
      </dgm:t>
    </dgm:pt>
    <dgm:pt modelId="{95DCCD1F-B369-854B-88E9-0F724CFADAB2}" type="parTrans" cxnId="{E22F849E-58DE-4E48-A3F3-D49977342050}">
      <dgm:prSet/>
      <dgm:spPr/>
      <dgm:t>
        <a:bodyPr/>
        <a:lstStyle/>
        <a:p>
          <a:endParaRPr lang="en-US"/>
        </a:p>
      </dgm:t>
    </dgm:pt>
    <dgm:pt modelId="{216DFF57-C637-3D47-8627-11845A79015E}" type="sibTrans" cxnId="{E22F849E-58DE-4E48-A3F3-D49977342050}">
      <dgm:prSet/>
      <dgm:spPr>
        <a:solidFill>
          <a:srgbClr val="0070C0"/>
        </a:solidFill>
      </dgm:spPr>
      <dgm:t>
        <a:bodyPr/>
        <a:lstStyle/>
        <a:p>
          <a:endParaRPr lang="en-US"/>
        </a:p>
      </dgm:t>
    </dgm:pt>
    <dgm:pt modelId="{1F716C1F-6396-6F4D-B456-ACB64C969FAE}">
      <dgm:prSet phldrT="[Text]"/>
      <dgm:spPr/>
      <dgm:t>
        <a:bodyPr/>
        <a:lstStyle/>
        <a:p>
          <a:r>
            <a:rPr lang="en-US" b="1" dirty="0">
              <a:solidFill>
                <a:srgbClr val="FF0000"/>
              </a:solidFill>
            </a:rPr>
            <a:t>Paradigm</a:t>
          </a:r>
        </a:p>
        <a:p>
          <a:r>
            <a:rPr lang="en-US" dirty="0"/>
            <a:t>Change</a:t>
          </a:r>
        </a:p>
      </dgm:t>
    </dgm:pt>
    <dgm:pt modelId="{BDCFA276-CDEB-5C4C-8555-67EA554BAA1A}" type="parTrans" cxnId="{16146386-3318-BB42-BDE2-4BA0FE4AB9EE}">
      <dgm:prSet/>
      <dgm:spPr/>
      <dgm:t>
        <a:bodyPr/>
        <a:lstStyle/>
        <a:p>
          <a:endParaRPr lang="en-US"/>
        </a:p>
      </dgm:t>
    </dgm:pt>
    <dgm:pt modelId="{F4CB4480-7E7D-8745-969A-B747186AD670}" type="sibTrans" cxnId="{16146386-3318-BB42-BDE2-4BA0FE4AB9EE}">
      <dgm:prSet/>
      <dgm:spPr>
        <a:solidFill>
          <a:srgbClr val="0070C0"/>
        </a:solidFill>
      </dgm:spPr>
      <dgm:t>
        <a:bodyPr/>
        <a:lstStyle/>
        <a:p>
          <a:endParaRPr lang="en-US"/>
        </a:p>
      </dgm:t>
    </dgm:pt>
    <dgm:pt modelId="{0AD5A17E-543B-404A-ACEA-A91D4DDCF1E3}" type="pres">
      <dgm:prSet presAssocID="{55306CEC-2AF3-D546-9085-A9255C1D28A8}" presName="cycle" presStyleCnt="0">
        <dgm:presLayoutVars>
          <dgm:dir/>
          <dgm:resizeHandles val="exact"/>
        </dgm:presLayoutVars>
      </dgm:prSet>
      <dgm:spPr/>
    </dgm:pt>
    <dgm:pt modelId="{43E623AD-788C-4D43-BEBB-E0B1F1CE3AE3}" type="pres">
      <dgm:prSet presAssocID="{3711C705-7A47-E74A-B279-AD783FE33F7F}" presName="dummy" presStyleCnt="0"/>
      <dgm:spPr/>
    </dgm:pt>
    <dgm:pt modelId="{9ACDD540-658B-1F4B-9128-BBD97C21052D}" type="pres">
      <dgm:prSet presAssocID="{3711C705-7A47-E74A-B279-AD783FE33F7F}" presName="node" presStyleLbl="revTx" presStyleIdx="0" presStyleCnt="5">
        <dgm:presLayoutVars>
          <dgm:bulletEnabled val="1"/>
        </dgm:presLayoutVars>
      </dgm:prSet>
      <dgm:spPr/>
    </dgm:pt>
    <dgm:pt modelId="{C3A2FB52-DAE4-1342-973F-1F1A9B44189F}" type="pres">
      <dgm:prSet presAssocID="{23A34ECF-28EC-DC49-B448-CD162D0AF309}" presName="sibTrans" presStyleLbl="node1" presStyleIdx="0" presStyleCnt="5"/>
      <dgm:spPr/>
    </dgm:pt>
    <dgm:pt modelId="{6DB58FB9-0ED5-EF4D-902F-C4DD7663D933}" type="pres">
      <dgm:prSet presAssocID="{3E932FF7-0803-174F-B13B-4E932F839D61}" presName="dummy" presStyleCnt="0"/>
      <dgm:spPr/>
    </dgm:pt>
    <dgm:pt modelId="{1BD312BE-9660-0446-89A5-739A7ECD8333}" type="pres">
      <dgm:prSet presAssocID="{3E932FF7-0803-174F-B13B-4E932F839D61}" presName="node" presStyleLbl="revTx" presStyleIdx="1" presStyleCnt="5">
        <dgm:presLayoutVars>
          <dgm:bulletEnabled val="1"/>
        </dgm:presLayoutVars>
      </dgm:prSet>
      <dgm:spPr/>
    </dgm:pt>
    <dgm:pt modelId="{43E86D08-C1F7-E644-8F62-6252305C9975}" type="pres">
      <dgm:prSet presAssocID="{56D1DBCC-BF94-904F-97B0-A663E9E8B3BD}" presName="sibTrans" presStyleLbl="node1" presStyleIdx="1" presStyleCnt="5"/>
      <dgm:spPr/>
    </dgm:pt>
    <dgm:pt modelId="{A3041932-0B6D-7B4B-910F-1604FC8F5FB9}" type="pres">
      <dgm:prSet presAssocID="{0F4789E6-7CAF-3847-B886-243438406906}" presName="dummy" presStyleCnt="0"/>
      <dgm:spPr/>
    </dgm:pt>
    <dgm:pt modelId="{72205650-2408-0A4C-98FA-7B09AD159B06}" type="pres">
      <dgm:prSet presAssocID="{0F4789E6-7CAF-3847-B886-243438406906}" presName="node" presStyleLbl="revTx" presStyleIdx="2" presStyleCnt="5">
        <dgm:presLayoutVars>
          <dgm:bulletEnabled val="1"/>
        </dgm:presLayoutVars>
      </dgm:prSet>
      <dgm:spPr/>
    </dgm:pt>
    <dgm:pt modelId="{31E129FE-E5D5-FB46-BD01-1F01A59E0FE8}" type="pres">
      <dgm:prSet presAssocID="{5226A3A3-70A9-E346-8A13-19FD7605E25E}" presName="sibTrans" presStyleLbl="node1" presStyleIdx="2" presStyleCnt="5"/>
      <dgm:spPr/>
    </dgm:pt>
    <dgm:pt modelId="{52EF4F4A-FE89-7147-B669-77715F875942}" type="pres">
      <dgm:prSet presAssocID="{C96AE666-6B7B-2243-831B-F972694786EC}" presName="dummy" presStyleCnt="0"/>
      <dgm:spPr/>
    </dgm:pt>
    <dgm:pt modelId="{CD36CC79-C2DC-F64E-AC2E-820ADE7C7E49}" type="pres">
      <dgm:prSet presAssocID="{C96AE666-6B7B-2243-831B-F972694786EC}" presName="node" presStyleLbl="revTx" presStyleIdx="3" presStyleCnt="5">
        <dgm:presLayoutVars>
          <dgm:bulletEnabled val="1"/>
        </dgm:presLayoutVars>
      </dgm:prSet>
      <dgm:spPr/>
    </dgm:pt>
    <dgm:pt modelId="{5B9DFB95-D16C-764A-A5DB-81AC099630B9}" type="pres">
      <dgm:prSet presAssocID="{216DFF57-C637-3D47-8627-11845A79015E}" presName="sibTrans" presStyleLbl="node1" presStyleIdx="3" presStyleCnt="5"/>
      <dgm:spPr/>
    </dgm:pt>
    <dgm:pt modelId="{25109F8F-B668-9F46-A4B9-848C6C1D2851}" type="pres">
      <dgm:prSet presAssocID="{1F716C1F-6396-6F4D-B456-ACB64C969FAE}" presName="dummy" presStyleCnt="0"/>
      <dgm:spPr/>
    </dgm:pt>
    <dgm:pt modelId="{88F273A7-6B9F-6C46-9447-E233F44A0364}" type="pres">
      <dgm:prSet presAssocID="{1F716C1F-6396-6F4D-B456-ACB64C969FAE}" presName="node" presStyleLbl="revTx" presStyleIdx="4" presStyleCnt="5">
        <dgm:presLayoutVars>
          <dgm:bulletEnabled val="1"/>
        </dgm:presLayoutVars>
      </dgm:prSet>
      <dgm:spPr/>
    </dgm:pt>
    <dgm:pt modelId="{7605BA16-B350-D749-B40A-7CCE0102499D}" type="pres">
      <dgm:prSet presAssocID="{F4CB4480-7E7D-8745-969A-B747186AD670}" presName="sibTrans" presStyleLbl="node1" presStyleIdx="4" presStyleCnt="5"/>
      <dgm:spPr/>
    </dgm:pt>
  </dgm:ptLst>
  <dgm:cxnLst>
    <dgm:cxn modelId="{F2B63410-B548-594F-98A7-B52DD30FE127}" type="presOf" srcId="{0F4789E6-7CAF-3847-B886-243438406906}" destId="{72205650-2408-0A4C-98FA-7B09AD159B06}" srcOrd="0" destOrd="0" presId="urn:microsoft.com/office/officeart/2005/8/layout/cycle1"/>
    <dgm:cxn modelId="{8BA2062B-15F8-524C-BE15-171DB6411319}" type="presOf" srcId="{23A34ECF-28EC-DC49-B448-CD162D0AF309}" destId="{C3A2FB52-DAE4-1342-973F-1F1A9B44189F}" srcOrd="0" destOrd="0" presId="urn:microsoft.com/office/officeart/2005/8/layout/cycle1"/>
    <dgm:cxn modelId="{E3211E39-81F2-4444-95A6-3A23E3171DDB}" type="presOf" srcId="{C96AE666-6B7B-2243-831B-F972694786EC}" destId="{CD36CC79-C2DC-F64E-AC2E-820ADE7C7E49}" srcOrd="0" destOrd="0" presId="urn:microsoft.com/office/officeart/2005/8/layout/cycle1"/>
    <dgm:cxn modelId="{6137043D-3A41-0E47-B7C5-1CDBCA479EDC}" srcId="{55306CEC-2AF3-D546-9085-A9255C1D28A8}" destId="{3711C705-7A47-E74A-B279-AD783FE33F7F}" srcOrd="0" destOrd="0" parTransId="{889FA6FD-E77B-824D-B59A-3B79F5CA62F0}" sibTransId="{23A34ECF-28EC-DC49-B448-CD162D0AF309}"/>
    <dgm:cxn modelId="{0FDFC740-8D42-DE49-A963-9AAABF67F40C}" type="presOf" srcId="{3E932FF7-0803-174F-B13B-4E932F839D61}" destId="{1BD312BE-9660-0446-89A5-739A7ECD8333}" srcOrd="0" destOrd="0" presId="urn:microsoft.com/office/officeart/2005/8/layout/cycle1"/>
    <dgm:cxn modelId="{7F1C6044-B897-C54B-979E-6DF1AA7E22DB}" srcId="{55306CEC-2AF3-D546-9085-A9255C1D28A8}" destId="{3E932FF7-0803-174F-B13B-4E932F839D61}" srcOrd="1" destOrd="0" parTransId="{91743D6E-421A-CA44-A2B2-34334DE337C1}" sibTransId="{56D1DBCC-BF94-904F-97B0-A663E9E8B3BD}"/>
    <dgm:cxn modelId="{8BB8824A-6FBE-6F46-B41C-BD25ABBC420F}" type="presOf" srcId="{3711C705-7A47-E74A-B279-AD783FE33F7F}" destId="{9ACDD540-658B-1F4B-9128-BBD97C21052D}" srcOrd="0" destOrd="0" presId="urn:microsoft.com/office/officeart/2005/8/layout/cycle1"/>
    <dgm:cxn modelId="{08460152-BCC1-BF44-8353-1303B6132E87}" type="presOf" srcId="{56D1DBCC-BF94-904F-97B0-A663E9E8B3BD}" destId="{43E86D08-C1F7-E644-8F62-6252305C9975}" srcOrd="0" destOrd="0" presId="urn:microsoft.com/office/officeart/2005/8/layout/cycle1"/>
    <dgm:cxn modelId="{D68D4A54-C4FB-5949-8E0B-110A53FB7267}" type="presOf" srcId="{55306CEC-2AF3-D546-9085-A9255C1D28A8}" destId="{0AD5A17E-543B-404A-ACEA-A91D4DDCF1E3}" srcOrd="0" destOrd="0" presId="urn:microsoft.com/office/officeart/2005/8/layout/cycle1"/>
    <dgm:cxn modelId="{B7777968-7833-F441-91E0-4A1214CC2C2E}" type="presOf" srcId="{F4CB4480-7E7D-8745-969A-B747186AD670}" destId="{7605BA16-B350-D749-B40A-7CCE0102499D}" srcOrd="0" destOrd="0" presId="urn:microsoft.com/office/officeart/2005/8/layout/cycle1"/>
    <dgm:cxn modelId="{33F7CB6D-4110-2048-87C7-7078288A7352}" type="presOf" srcId="{5226A3A3-70A9-E346-8A13-19FD7605E25E}" destId="{31E129FE-E5D5-FB46-BD01-1F01A59E0FE8}" srcOrd="0" destOrd="0" presId="urn:microsoft.com/office/officeart/2005/8/layout/cycle1"/>
    <dgm:cxn modelId="{C1B39B6E-252F-A940-99C0-4BF69C10621A}" type="presOf" srcId="{1F716C1F-6396-6F4D-B456-ACB64C969FAE}" destId="{88F273A7-6B9F-6C46-9447-E233F44A0364}" srcOrd="0" destOrd="0" presId="urn:microsoft.com/office/officeart/2005/8/layout/cycle1"/>
    <dgm:cxn modelId="{16146386-3318-BB42-BDE2-4BA0FE4AB9EE}" srcId="{55306CEC-2AF3-D546-9085-A9255C1D28A8}" destId="{1F716C1F-6396-6F4D-B456-ACB64C969FAE}" srcOrd="4" destOrd="0" parTransId="{BDCFA276-CDEB-5C4C-8555-67EA554BAA1A}" sibTransId="{F4CB4480-7E7D-8745-969A-B747186AD670}"/>
    <dgm:cxn modelId="{E22F849E-58DE-4E48-A3F3-D49977342050}" srcId="{55306CEC-2AF3-D546-9085-A9255C1D28A8}" destId="{C96AE666-6B7B-2243-831B-F972694786EC}" srcOrd="3" destOrd="0" parTransId="{95DCCD1F-B369-854B-88E9-0F724CFADAB2}" sibTransId="{216DFF57-C637-3D47-8627-11845A79015E}"/>
    <dgm:cxn modelId="{9E736FA5-3629-794D-BC83-D4EA428AD6A9}" type="presOf" srcId="{216DFF57-C637-3D47-8627-11845A79015E}" destId="{5B9DFB95-D16C-764A-A5DB-81AC099630B9}" srcOrd="0" destOrd="0" presId="urn:microsoft.com/office/officeart/2005/8/layout/cycle1"/>
    <dgm:cxn modelId="{7590C3D5-E3C8-084E-96E7-3428589077C5}" srcId="{55306CEC-2AF3-D546-9085-A9255C1D28A8}" destId="{0F4789E6-7CAF-3847-B886-243438406906}" srcOrd="2" destOrd="0" parTransId="{E25790A8-B8CD-2A4B-AAE3-F6844E32B529}" sibTransId="{5226A3A3-70A9-E346-8A13-19FD7605E25E}"/>
    <dgm:cxn modelId="{6D108E25-CBB6-E444-BF93-6F9DB0F7CCA3}" type="presParOf" srcId="{0AD5A17E-543B-404A-ACEA-A91D4DDCF1E3}" destId="{43E623AD-788C-4D43-BEBB-E0B1F1CE3AE3}" srcOrd="0" destOrd="0" presId="urn:microsoft.com/office/officeart/2005/8/layout/cycle1"/>
    <dgm:cxn modelId="{EBCBB983-A544-6744-9064-939F55264FB0}" type="presParOf" srcId="{0AD5A17E-543B-404A-ACEA-A91D4DDCF1E3}" destId="{9ACDD540-658B-1F4B-9128-BBD97C21052D}" srcOrd="1" destOrd="0" presId="urn:microsoft.com/office/officeart/2005/8/layout/cycle1"/>
    <dgm:cxn modelId="{5887A8E3-CC31-064B-8D1E-CC5D92803BB8}" type="presParOf" srcId="{0AD5A17E-543B-404A-ACEA-A91D4DDCF1E3}" destId="{C3A2FB52-DAE4-1342-973F-1F1A9B44189F}" srcOrd="2" destOrd="0" presId="urn:microsoft.com/office/officeart/2005/8/layout/cycle1"/>
    <dgm:cxn modelId="{0FFDD408-392A-2248-B181-22EAE3E9718D}" type="presParOf" srcId="{0AD5A17E-543B-404A-ACEA-A91D4DDCF1E3}" destId="{6DB58FB9-0ED5-EF4D-902F-C4DD7663D933}" srcOrd="3" destOrd="0" presId="urn:microsoft.com/office/officeart/2005/8/layout/cycle1"/>
    <dgm:cxn modelId="{040AB88C-D95A-D247-A5F4-54AC5F0E1D05}" type="presParOf" srcId="{0AD5A17E-543B-404A-ACEA-A91D4DDCF1E3}" destId="{1BD312BE-9660-0446-89A5-739A7ECD8333}" srcOrd="4" destOrd="0" presId="urn:microsoft.com/office/officeart/2005/8/layout/cycle1"/>
    <dgm:cxn modelId="{1602308F-8BA2-1D47-B6F0-86433728833B}" type="presParOf" srcId="{0AD5A17E-543B-404A-ACEA-A91D4DDCF1E3}" destId="{43E86D08-C1F7-E644-8F62-6252305C9975}" srcOrd="5" destOrd="0" presId="urn:microsoft.com/office/officeart/2005/8/layout/cycle1"/>
    <dgm:cxn modelId="{B30060FE-B485-594F-9DE5-7C6456EB1A4A}" type="presParOf" srcId="{0AD5A17E-543B-404A-ACEA-A91D4DDCF1E3}" destId="{A3041932-0B6D-7B4B-910F-1604FC8F5FB9}" srcOrd="6" destOrd="0" presId="urn:microsoft.com/office/officeart/2005/8/layout/cycle1"/>
    <dgm:cxn modelId="{FC678A8F-DB05-DA47-B65F-54B9E32A4052}" type="presParOf" srcId="{0AD5A17E-543B-404A-ACEA-A91D4DDCF1E3}" destId="{72205650-2408-0A4C-98FA-7B09AD159B06}" srcOrd="7" destOrd="0" presId="urn:microsoft.com/office/officeart/2005/8/layout/cycle1"/>
    <dgm:cxn modelId="{0165FCB1-3662-8D43-A928-5BEB4A567BC2}" type="presParOf" srcId="{0AD5A17E-543B-404A-ACEA-A91D4DDCF1E3}" destId="{31E129FE-E5D5-FB46-BD01-1F01A59E0FE8}" srcOrd="8" destOrd="0" presId="urn:microsoft.com/office/officeart/2005/8/layout/cycle1"/>
    <dgm:cxn modelId="{BAA9B46E-C8A7-4741-A83A-75232C78F607}" type="presParOf" srcId="{0AD5A17E-543B-404A-ACEA-A91D4DDCF1E3}" destId="{52EF4F4A-FE89-7147-B669-77715F875942}" srcOrd="9" destOrd="0" presId="urn:microsoft.com/office/officeart/2005/8/layout/cycle1"/>
    <dgm:cxn modelId="{ADAABC7D-485E-7942-9284-313254F2F770}" type="presParOf" srcId="{0AD5A17E-543B-404A-ACEA-A91D4DDCF1E3}" destId="{CD36CC79-C2DC-F64E-AC2E-820ADE7C7E49}" srcOrd="10" destOrd="0" presId="urn:microsoft.com/office/officeart/2005/8/layout/cycle1"/>
    <dgm:cxn modelId="{E2D6A001-1493-A848-B354-83031816254D}" type="presParOf" srcId="{0AD5A17E-543B-404A-ACEA-A91D4DDCF1E3}" destId="{5B9DFB95-D16C-764A-A5DB-81AC099630B9}" srcOrd="11" destOrd="0" presId="urn:microsoft.com/office/officeart/2005/8/layout/cycle1"/>
    <dgm:cxn modelId="{CDFEEAE9-7569-CD45-B9CB-47FCD4752474}" type="presParOf" srcId="{0AD5A17E-543B-404A-ACEA-A91D4DDCF1E3}" destId="{25109F8F-B668-9F46-A4B9-848C6C1D2851}" srcOrd="12" destOrd="0" presId="urn:microsoft.com/office/officeart/2005/8/layout/cycle1"/>
    <dgm:cxn modelId="{616B292A-BDF6-F244-AE7C-4795335338EA}" type="presParOf" srcId="{0AD5A17E-543B-404A-ACEA-A91D4DDCF1E3}" destId="{88F273A7-6B9F-6C46-9447-E233F44A0364}" srcOrd="13" destOrd="0" presId="urn:microsoft.com/office/officeart/2005/8/layout/cycle1"/>
    <dgm:cxn modelId="{1B7A3E73-9EA1-B644-9D1C-44462567E127}" type="presParOf" srcId="{0AD5A17E-543B-404A-ACEA-A91D4DDCF1E3}" destId="{7605BA16-B350-D749-B40A-7CCE0102499D}" srcOrd="14" destOrd="0" presId="urn:microsoft.com/office/officeart/2005/8/layout/cycle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94ED536-9742-0E45-AB18-9004AF3CFED1}" type="doc">
      <dgm:prSet loTypeId="urn:microsoft.com/office/officeart/2005/8/layout/hChevron3" loCatId="" qsTypeId="urn:microsoft.com/office/officeart/2005/8/quickstyle/simple1" qsCatId="simple" csTypeId="urn:microsoft.com/office/officeart/2005/8/colors/accent1_2" csCatId="accent1" phldr="1"/>
      <dgm:spPr/>
    </dgm:pt>
    <dgm:pt modelId="{9C4C8E38-4659-0C49-8CF8-B64D3D5B4980}">
      <dgm:prSet phldrT="[Text]"/>
      <dgm:spPr>
        <a:solidFill>
          <a:srgbClr val="0070C0"/>
        </a:solidFill>
      </dgm:spPr>
      <dgm:t>
        <a:bodyPr/>
        <a:lstStyle/>
        <a:p>
          <a:r>
            <a:rPr lang="en-US" dirty="0"/>
            <a:t>Commit</a:t>
          </a:r>
        </a:p>
      </dgm:t>
    </dgm:pt>
    <dgm:pt modelId="{95DAB20E-9522-C94B-ACBA-6DAF800CFF96}" type="parTrans" cxnId="{1049848D-5BA6-3948-9391-D659816C1823}">
      <dgm:prSet/>
      <dgm:spPr/>
      <dgm:t>
        <a:bodyPr/>
        <a:lstStyle/>
        <a:p>
          <a:endParaRPr lang="en-US"/>
        </a:p>
      </dgm:t>
    </dgm:pt>
    <dgm:pt modelId="{705E44FB-62B1-A747-AD1A-B51628CC0F8B}" type="sibTrans" cxnId="{1049848D-5BA6-3948-9391-D659816C1823}">
      <dgm:prSet/>
      <dgm:spPr/>
      <dgm:t>
        <a:bodyPr/>
        <a:lstStyle/>
        <a:p>
          <a:endParaRPr lang="en-US"/>
        </a:p>
      </dgm:t>
    </dgm:pt>
    <dgm:pt modelId="{B9F3BC1E-DBD8-4D4E-876D-3147DFD9313A}">
      <dgm:prSet phldrT="[Text]"/>
      <dgm:spPr>
        <a:solidFill>
          <a:srgbClr val="0070C0"/>
        </a:solidFill>
      </dgm:spPr>
      <dgm:t>
        <a:bodyPr/>
        <a:lstStyle/>
        <a:p>
          <a:r>
            <a:rPr lang="en-US" dirty="0"/>
            <a:t>Build</a:t>
          </a:r>
        </a:p>
      </dgm:t>
    </dgm:pt>
    <dgm:pt modelId="{0DC40C3B-7106-F24C-8C7C-63F82F03E84A}" type="parTrans" cxnId="{1DFB00DC-CCD8-9442-B324-F01A4178BC52}">
      <dgm:prSet/>
      <dgm:spPr/>
      <dgm:t>
        <a:bodyPr/>
        <a:lstStyle/>
        <a:p>
          <a:endParaRPr lang="en-US"/>
        </a:p>
      </dgm:t>
    </dgm:pt>
    <dgm:pt modelId="{829FB97C-D6E9-234E-BDAA-7FCA497B2592}" type="sibTrans" cxnId="{1DFB00DC-CCD8-9442-B324-F01A4178BC52}">
      <dgm:prSet/>
      <dgm:spPr/>
      <dgm:t>
        <a:bodyPr/>
        <a:lstStyle/>
        <a:p>
          <a:endParaRPr lang="en-US"/>
        </a:p>
      </dgm:t>
    </dgm:pt>
    <dgm:pt modelId="{E79F66E8-277F-A34F-9464-6F36BC4AB7BA}">
      <dgm:prSet phldrT="[Text]"/>
      <dgm:spPr>
        <a:solidFill>
          <a:srgbClr val="0070C0"/>
        </a:solidFill>
      </dgm:spPr>
      <dgm:t>
        <a:bodyPr/>
        <a:lstStyle/>
        <a:p>
          <a:r>
            <a:rPr lang="en-US" dirty="0"/>
            <a:t>Test</a:t>
          </a:r>
        </a:p>
      </dgm:t>
    </dgm:pt>
    <dgm:pt modelId="{E93C522A-A478-C043-B0EF-32324DF49BE8}" type="parTrans" cxnId="{5A17879D-CF9A-E346-AB68-67BC43367C11}">
      <dgm:prSet/>
      <dgm:spPr/>
      <dgm:t>
        <a:bodyPr/>
        <a:lstStyle/>
        <a:p>
          <a:endParaRPr lang="en-US"/>
        </a:p>
      </dgm:t>
    </dgm:pt>
    <dgm:pt modelId="{C7268C40-0856-C14E-B1E5-45737ECDD913}" type="sibTrans" cxnId="{5A17879D-CF9A-E346-AB68-67BC43367C11}">
      <dgm:prSet/>
      <dgm:spPr/>
      <dgm:t>
        <a:bodyPr/>
        <a:lstStyle/>
        <a:p>
          <a:endParaRPr lang="en-US"/>
        </a:p>
      </dgm:t>
    </dgm:pt>
    <dgm:pt modelId="{6EB71306-3B67-4447-82CD-94F814F34D2A}">
      <dgm:prSet phldrT="[Text]"/>
      <dgm:spPr>
        <a:solidFill>
          <a:srgbClr val="0070C0"/>
        </a:solidFill>
      </dgm:spPr>
      <dgm:t>
        <a:bodyPr/>
        <a:lstStyle/>
        <a:p>
          <a:r>
            <a:rPr lang="en-US" dirty="0"/>
            <a:t>Stage</a:t>
          </a:r>
        </a:p>
      </dgm:t>
    </dgm:pt>
    <dgm:pt modelId="{5A594352-E3D4-B64F-9FDC-B45A256AEF59}" type="parTrans" cxnId="{04E21FAD-4B9F-CA43-95A0-BF54442CA475}">
      <dgm:prSet/>
      <dgm:spPr/>
      <dgm:t>
        <a:bodyPr/>
        <a:lstStyle/>
        <a:p>
          <a:endParaRPr lang="en-US"/>
        </a:p>
      </dgm:t>
    </dgm:pt>
    <dgm:pt modelId="{872AEE56-D8B3-9B42-9E3E-267916AC5AD5}" type="sibTrans" cxnId="{04E21FAD-4B9F-CA43-95A0-BF54442CA475}">
      <dgm:prSet/>
      <dgm:spPr/>
      <dgm:t>
        <a:bodyPr/>
        <a:lstStyle/>
        <a:p>
          <a:endParaRPr lang="en-US"/>
        </a:p>
      </dgm:t>
    </dgm:pt>
    <dgm:pt modelId="{3E026288-E19F-E24A-87AA-D9F7F93AE2FE}">
      <dgm:prSet phldrT="[Text]"/>
      <dgm:spPr>
        <a:solidFill>
          <a:srgbClr val="0070C0"/>
        </a:solidFill>
      </dgm:spPr>
      <dgm:t>
        <a:bodyPr/>
        <a:lstStyle/>
        <a:p>
          <a:r>
            <a:rPr lang="en-US" dirty="0"/>
            <a:t>Deploy</a:t>
          </a:r>
        </a:p>
      </dgm:t>
    </dgm:pt>
    <dgm:pt modelId="{8D4F6506-AA3F-1B41-B6DD-B33DBA436039}" type="parTrans" cxnId="{20EB6C56-EBC9-4740-B3AF-3FF60355B3AA}">
      <dgm:prSet/>
      <dgm:spPr/>
      <dgm:t>
        <a:bodyPr/>
        <a:lstStyle/>
        <a:p>
          <a:endParaRPr lang="en-US"/>
        </a:p>
      </dgm:t>
    </dgm:pt>
    <dgm:pt modelId="{E388CAED-8254-8442-9149-027FDB347E71}" type="sibTrans" cxnId="{20EB6C56-EBC9-4740-B3AF-3FF60355B3AA}">
      <dgm:prSet/>
      <dgm:spPr/>
      <dgm:t>
        <a:bodyPr/>
        <a:lstStyle/>
        <a:p>
          <a:endParaRPr lang="en-US"/>
        </a:p>
      </dgm:t>
    </dgm:pt>
    <dgm:pt modelId="{F247EA95-A7E9-9447-A8AD-25ED17FC536C}" type="pres">
      <dgm:prSet presAssocID="{E94ED536-9742-0E45-AB18-9004AF3CFED1}" presName="Name0" presStyleCnt="0">
        <dgm:presLayoutVars>
          <dgm:dir/>
          <dgm:resizeHandles val="exact"/>
        </dgm:presLayoutVars>
      </dgm:prSet>
      <dgm:spPr/>
    </dgm:pt>
    <dgm:pt modelId="{4464C3BC-4CA0-C34F-9A70-7DB11FD22EFC}" type="pres">
      <dgm:prSet presAssocID="{9C4C8E38-4659-0C49-8CF8-B64D3D5B4980}" presName="parTxOnly" presStyleLbl="node1" presStyleIdx="0" presStyleCnt="5">
        <dgm:presLayoutVars>
          <dgm:bulletEnabled val="1"/>
        </dgm:presLayoutVars>
      </dgm:prSet>
      <dgm:spPr/>
    </dgm:pt>
    <dgm:pt modelId="{571D20E4-6FAD-FB46-AEF2-F598497501D1}" type="pres">
      <dgm:prSet presAssocID="{705E44FB-62B1-A747-AD1A-B51628CC0F8B}" presName="parSpace" presStyleCnt="0"/>
      <dgm:spPr/>
    </dgm:pt>
    <dgm:pt modelId="{0B95EF29-96ED-6D4D-BD57-7276D88B8E32}" type="pres">
      <dgm:prSet presAssocID="{B9F3BC1E-DBD8-4D4E-876D-3147DFD9313A}" presName="parTxOnly" presStyleLbl="node1" presStyleIdx="1" presStyleCnt="5">
        <dgm:presLayoutVars>
          <dgm:bulletEnabled val="1"/>
        </dgm:presLayoutVars>
      </dgm:prSet>
      <dgm:spPr/>
    </dgm:pt>
    <dgm:pt modelId="{424B9CD4-DED8-8941-944C-3618DF513567}" type="pres">
      <dgm:prSet presAssocID="{829FB97C-D6E9-234E-BDAA-7FCA497B2592}" presName="parSpace" presStyleCnt="0"/>
      <dgm:spPr/>
    </dgm:pt>
    <dgm:pt modelId="{46C76E0D-8BE9-D043-B23B-6D7B48CE1B6C}" type="pres">
      <dgm:prSet presAssocID="{E79F66E8-277F-A34F-9464-6F36BC4AB7BA}" presName="parTxOnly" presStyleLbl="node1" presStyleIdx="2" presStyleCnt="5">
        <dgm:presLayoutVars>
          <dgm:bulletEnabled val="1"/>
        </dgm:presLayoutVars>
      </dgm:prSet>
      <dgm:spPr/>
    </dgm:pt>
    <dgm:pt modelId="{7186FBC3-7E82-034F-BF33-0A742741B815}" type="pres">
      <dgm:prSet presAssocID="{C7268C40-0856-C14E-B1E5-45737ECDD913}" presName="parSpace" presStyleCnt="0"/>
      <dgm:spPr/>
    </dgm:pt>
    <dgm:pt modelId="{B1545181-23CE-F34E-ADCE-2714ABA206F6}" type="pres">
      <dgm:prSet presAssocID="{6EB71306-3B67-4447-82CD-94F814F34D2A}" presName="parTxOnly" presStyleLbl="node1" presStyleIdx="3" presStyleCnt="5">
        <dgm:presLayoutVars>
          <dgm:bulletEnabled val="1"/>
        </dgm:presLayoutVars>
      </dgm:prSet>
      <dgm:spPr/>
    </dgm:pt>
    <dgm:pt modelId="{4614D9DB-5941-0D44-B854-AE0F44001B52}" type="pres">
      <dgm:prSet presAssocID="{872AEE56-D8B3-9B42-9E3E-267916AC5AD5}" presName="parSpace" presStyleCnt="0"/>
      <dgm:spPr/>
    </dgm:pt>
    <dgm:pt modelId="{D148BA2D-035B-F449-8F32-CBC8D2C62912}" type="pres">
      <dgm:prSet presAssocID="{3E026288-E19F-E24A-87AA-D9F7F93AE2FE}" presName="parTxOnly" presStyleLbl="node1" presStyleIdx="4" presStyleCnt="5">
        <dgm:presLayoutVars>
          <dgm:bulletEnabled val="1"/>
        </dgm:presLayoutVars>
      </dgm:prSet>
      <dgm:spPr/>
    </dgm:pt>
  </dgm:ptLst>
  <dgm:cxnLst>
    <dgm:cxn modelId="{722DCF30-9A10-6542-B840-9BD5DDC7CDDF}" type="presOf" srcId="{B9F3BC1E-DBD8-4D4E-876D-3147DFD9313A}" destId="{0B95EF29-96ED-6D4D-BD57-7276D88B8E32}" srcOrd="0" destOrd="0" presId="urn:microsoft.com/office/officeart/2005/8/layout/hChevron3"/>
    <dgm:cxn modelId="{20EB6C56-EBC9-4740-B3AF-3FF60355B3AA}" srcId="{E94ED536-9742-0E45-AB18-9004AF3CFED1}" destId="{3E026288-E19F-E24A-87AA-D9F7F93AE2FE}" srcOrd="4" destOrd="0" parTransId="{8D4F6506-AA3F-1B41-B6DD-B33DBA436039}" sibTransId="{E388CAED-8254-8442-9149-027FDB347E71}"/>
    <dgm:cxn modelId="{1049848D-5BA6-3948-9391-D659816C1823}" srcId="{E94ED536-9742-0E45-AB18-9004AF3CFED1}" destId="{9C4C8E38-4659-0C49-8CF8-B64D3D5B4980}" srcOrd="0" destOrd="0" parTransId="{95DAB20E-9522-C94B-ACBA-6DAF800CFF96}" sibTransId="{705E44FB-62B1-A747-AD1A-B51628CC0F8B}"/>
    <dgm:cxn modelId="{5A17879D-CF9A-E346-AB68-67BC43367C11}" srcId="{E94ED536-9742-0E45-AB18-9004AF3CFED1}" destId="{E79F66E8-277F-A34F-9464-6F36BC4AB7BA}" srcOrd="2" destOrd="0" parTransId="{E93C522A-A478-C043-B0EF-32324DF49BE8}" sibTransId="{C7268C40-0856-C14E-B1E5-45737ECDD913}"/>
    <dgm:cxn modelId="{04E21FAD-4B9F-CA43-95A0-BF54442CA475}" srcId="{E94ED536-9742-0E45-AB18-9004AF3CFED1}" destId="{6EB71306-3B67-4447-82CD-94F814F34D2A}" srcOrd="3" destOrd="0" parTransId="{5A594352-E3D4-B64F-9FDC-B45A256AEF59}" sibTransId="{872AEE56-D8B3-9B42-9E3E-267916AC5AD5}"/>
    <dgm:cxn modelId="{495C67BE-C8A0-1C41-8A5F-27A3DD996240}" type="presOf" srcId="{E79F66E8-277F-A34F-9464-6F36BC4AB7BA}" destId="{46C76E0D-8BE9-D043-B23B-6D7B48CE1B6C}" srcOrd="0" destOrd="0" presId="urn:microsoft.com/office/officeart/2005/8/layout/hChevron3"/>
    <dgm:cxn modelId="{034784C2-A30D-234F-A0A3-C4C72729F052}" type="presOf" srcId="{6EB71306-3B67-4447-82CD-94F814F34D2A}" destId="{B1545181-23CE-F34E-ADCE-2714ABA206F6}" srcOrd="0" destOrd="0" presId="urn:microsoft.com/office/officeart/2005/8/layout/hChevron3"/>
    <dgm:cxn modelId="{40F204D0-7AD9-6541-920D-94EA95A0619B}" type="presOf" srcId="{9C4C8E38-4659-0C49-8CF8-B64D3D5B4980}" destId="{4464C3BC-4CA0-C34F-9A70-7DB11FD22EFC}" srcOrd="0" destOrd="0" presId="urn:microsoft.com/office/officeart/2005/8/layout/hChevron3"/>
    <dgm:cxn modelId="{D4E434D8-16C7-2642-A7EE-02DEC558E963}" type="presOf" srcId="{3E026288-E19F-E24A-87AA-D9F7F93AE2FE}" destId="{D148BA2D-035B-F449-8F32-CBC8D2C62912}" srcOrd="0" destOrd="0" presId="urn:microsoft.com/office/officeart/2005/8/layout/hChevron3"/>
    <dgm:cxn modelId="{1DFB00DC-CCD8-9442-B324-F01A4178BC52}" srcId="{E94ED536-9742-0E45-AB18-9004AF3CFED1}" destId="{B9F3BC1E-DBD8-4D4E-876D-3147DFD9313A}" srcOrd="1" destOrd="0" parTransId="{0DC40C3B-7106-F24C-8C7C-63F82F03E84A}" sibTransId="{829FB97C-D6E9-234E-BDAA-7FCA497B2592}"/>
    <dgm:cxn modelId="{A21B1CF9-407E-0C4C-AD88-28DD107C45D7}" type="presOf" srcId="{E94ED536-9742-0E45-AB18-9004AF3CFED1}" destId="{F247EA95-A7E9-9447-A8AD-25ED17FC536C}" srcOrd="0" destOrd="0" presId="urn:microsoft.com/office/officeart/2005/8/layout/hChevron3"/>
    <dgm:cxn modelId="{5F09738B-1C5B-8C47-B9E2-F44C27F39D77}" type="presParOf" srcId="{F247EA95-A7E9-9447-A8AD-25ED17FC536C}" destId="{4464C3BC-4CA0-C34F-9A70-7DB11FD22EFC}" srcOrd="0" destOrd="0" presId="urn:microsoft.com/office/officeart/2005/8/layout/hChevron3"/>
    <dgm:cxn modelId="{60C8FDDA-C431-0F46-A4B9-4646CB560151}" type="presParOf" srcId="{F247EA95-A7E9-9447-A8AD-25ED17FC536C}" destId="{571D20E4-6FAD-FB46-AEF2-F598497501D1}" srcOrd="1" destOrd="0" presId="urn:microsoft.com/office/officeart/2005/8/layout/hChevron3"/>
    <dgm:cxn modelId="{460301B2-DB49-BF4F-B6AA-35A80B62D759}" type="presParOf" srcId="{F247EA95-A7E9-9447-A8AD-25ED17FC536C}" destId="{0B95EF29-96ED-6D4D-BD57-7276D88B8E32}" srcOrd="2" destOrd="0" presId="urn:microsoft.com/office/officeart/2005/8/layout/hChevron3"/>
    <dgm:cxn modelId="{4A6618F7-2E81-CE46-8FFB-45A28E1AC680}" type="presParOf" srcId="{F247EA95-A7E9-9447-A8AD-25ED17FC536C}" destId="{424B9CD4-DED8-8941-944C-3618DF513567}" srcOrd="3" destOrd="0" presId="urn:microsoft.com/office/officeart/2005/8/layout/hChevron3"/>
    <dgm:cxn modelId="{E6EB26BF-3743-0340-A467-10CD2CF331D1}" type="presParOf" srcId="{F247EA95-A7E9-9447-A8AD-25ED17FC536C}" destId="{46C76E0D-8BE9-D043-B23B-6D7B48CE1B6C}" srcOrd="4" destOrd="0" presId="urn:microsoft.com/office/officeart/2005/8/layout/hChevron3"/>
    <dgm:cxn modelId="{5D60BC3D-CB82-FB4E-AA86-6297DB5E1092}" type="presParOf" srcId="{F247EA95-A7E9-9447-A8AD-25ED17FC536C}" destId="{7186FBC3-7E82-034F-BF33-0A742741B815}" srcOrd="5" destOrd="0" presId="urn:microsoft.com/office/officeart/2005/8/layout/hChevron3"/>
    <dgm:cxn modelId="{387239D2-1DB5-394A-8CB0-2F49143F105F}" type="presParOf" srcId="{F247EA95-A7E9-9447-A8AD-25ED17FC536C}" destId="{B1545181-23CE-F34E-ADCE-2714ABA206F6}" srcOrd="6" destOrd="0" presId="urn:microsoft.com/office/officeart/2005/8/layout/hChevron3"/>
    <dgm:cxn modelId="{9BC3F1BE-8348-5D4F-9598-0C5656469D1D}" type="presParOf" srcId="{F247EA95-A7E9-9447-A8AD-25ED17FC536C}" destId="{4614D9DB-5941-0D44-B854-AE0F44001B52}" srcOrd="7" destOrd="0" presId="urn:microsoft.com/office/officeart/2005/8/layout/hChevron3"/>
    <dgm:cxn modelId="{20C9F4AA-8BC1-3A42-85D5-8C0982F7C51D}" type="presParOf" srcId="{F247EA95-A7E9-9447-A8AD-25ED17FC536C}" destId="{D148BA2D-035B-F449-8F32-CBC8D2C62912}" srcOrd="8" destOrd="0" presId="urn:microsoft.com/office/officeart/2005/8/layout/hChevron3"/>
  </dgm:cxnLst>
  <dgm:bg>
    <a:noFill/>
  </dgm:bg>
  <dgm:whole/>
  <dgm:extLst>
    <a:ext uri="http://schemas.microsoft.com/office/drawing/2008/diagram">
      <dsp:dataModelExt xmlns:dsp="http://schemas.microsoft.com/office/drawing/2008/diagram" relId="rId14"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3D7B01E-098C-7248-8B7A-3FB44A590BFC}" type="doc">
      <dgm:prSet loTypeId="urn:microsoft.com/office/officeart/2008/layout/RadialCluster" loCatId="" qsTypeId="urn:microsoft.com/office/officeart/2005/8/quickstyle/simple1" qsCatId="simple" csTypeId="urn:microsoft.com/office/officeart/2005/8/colors/accent1_2" csCatId="accent1" phldr="1"/>
      <dgm:spPr/>
      <dgm:t>
        <a:bodyPr/>
        <a:lstStyle/>
        <a:p>
          <a:endParaRPr lang="en-US"/>
        </a:p>
      </dgm:t>
    </dgm:pt>
    <dgm:pt modelId="{D91F7665-2831-C442-8651-34C206C668BC}">
      <dgm:prSet phldrT="[Text]" custT="1"/>
      <dgm:spPr>
        <a:solidFill>
          <a:srgbClr val="0070C0"/>
        </a:solidFill>
      </dgm:spPr>
      <dgm:t>
        <a:bodyPr/>
        <a:lstStyle/>
        <a:p>
          <a:r>
            <a:rPr lang="en-US" sz="1400" dirty="0">
              <a:solidFill>
                <a:schemeClr val="bg1"/>
              </a:solidFill>
            </a:rPr>
            <a:t>(Smart) Social Contract Execution</a:t>
          </a:r>
        </a:p>
      </dgm:t>
    </dgm:pt>
    <dgm:pt modelId="{F3925F5C-46DF-AE46-B420-64A9360FDA28}" type="parTrans" cxnId="{544AA5E1-FCC7-2441-869B-F5BAA873DDB6}">
      <dgm:prSet/>
      <dgm:spPr/>
      <dgm:t>
        <a:bodyPr/>
        <a:lstStyle/>
        <a:p>
          <a:endParaRPr lang="en-US" sz="1600"/>
        </a:p>
      </dgm:t>
    </dgm:pt>
    <dgm:pt modelId="{0EF490E8-4717-E84B-8A86-73D1A0680F00}" type="sibTrans" cxnId="{544AA5E1-FCC7-2441-869B-F5BAA873DDB6}">
      <dgm:prSet/>
      <dgm:spPr/>
      <dgm:t>
        <a:bodyPr/>
        <a:lstStyle/>
        <a:p>
          <a:endParaRPr lang="en-US" sz="1600"/>
        </a:p>
      </dgm:t>
    </dgm:pt>
    <dgm:pt modelId="{58488612-4349-0744-99A4-F8230ED1A0B8}">
      <dgm:prSet phldrT="[Text]" custT="1"/>
      <dgm:spPr>
        <a:solidFill>
          <a:srgbClr val="00B0F0"/>
        </a:solidFill>
      </dgm:spPr>
      <dgm:t>
        <a:bodyPr/>
        <a:lstStyle/>
        <a:p>
          <a:r>
            <a:rPr lang="en-US" sz="1200" dirty="0">
              <a:solidFill>
                <a:schemeClr val="bg1"/>
              </a:solidFill>
            </a:rPr>
            <a:t>Traders</a:t>
          </a:r>
        </a:p>
      </dgm:t>
    </dgm:pt>
    <dgm:pt modelId="{F2A5E780-AC0B-F847-B7A0-946CF2D605A9}" type="parTrans" cxnId="{ACD54599-63F1-0F48-8E38-85AD17B35B1F}">
      <dgm:prSet/>
      <dgm:spPr/>
      <dgm:t>
        <a:bodyPr/>
        <a:lstStyle/>
        <a:p>
          <a:endParaRPr lang="en-US" sz="1600"/>
        </a:p>
      </dgm:t>
    </dgm:pt>
    <dgm:pt modelId="{83035EFF-F209-ED44-8CCA-82C80B59C339}" type="sibTrans" cxnId="{ACD54599-63F1-0F48-8E38-85AD17B35B1F}">
      <dgm:prSet/>
      <dgm:spPr/>
      <dgm:t>
        <a:bodyPr/>
        <a:lstStyle/>
        <a:p>
          <a:endParaRPr lang="en-US" sz="1600"/>
        </a:p>
      </dgm:t>
    </dgm:pt>
    <dgm:pt modelId="{33D41E87-F3F2-6B40-BE28-087504EBC16A}">
      <dgm:prSet phldrT="[Text]" custT="1"/>
      <dgm:spPr>
        <a:solidFill>
          <a:srgbClr val="00B0F0"/>
        </a:solidFill>
      </dgm:spPr>
      <dgm:t>
        <a:bodyPr/>
        <a:lstStyle/>
        <a:p>
          <a:r>
            <a:rPr lang="en-US" sz="1400" dirty="0">
              <a:solidFill>
                <a:schemeClr val="bg1"/>
              </a:solidFill>
            </a:rPr>
            <a:t>Miners</a:t>
          </a:r>
        </a:p>
      </dgm:t>
    </dgm:pt>
    <dgm:pt modelId="{CAA26661-D023-3845-B639-DE7764E2BF5F}" type="parTrans" cxnId="{6F0984B8-E759-8E4E-9AA4-3E18D786FF03}">
      <dgm:prSet/>
      <dgm:spPr/>
      <dgm:t>
        <a:bodyPr/>
        <a:lstStyle/>
        <a:p>
          <a:endParaRPr lang="en-US" sz="1600"/>
        </a:p>
      </dgm:t>
    </dgm:pt>
    <dgm:pt modelId="{F8C8443C-26E0-3643-8625-6DBE46CBFDE4}" type="sibTrans" cxnId="{6F0984B8-E759-8E4E-9AA4-3E18D786FF03}">
      <dgm:prSet/>
      <dgm:spPr/>
      <dgm:t>
        <a:bodyPr/>
        <a:lstStyle/>
        <a:p>
          <a:endParaRPr lang="en-US" sz="1600"/>
        </a:p>
      </dgm:t>
    </dgm:pt>
    <dgm:pt modelId="{C59A367E-B1EB-264B-8A28-C57052AAE0F7}">
      <dgm:prSet phldrT="[Text]" custT="1"/>
      <dgm:spPr>
        <a:solidFill>
          <a:srgbClr val="00B0F0"/>
        </a:solidFill>
      </dgm:spPr>
      <dgm:t>
        <a:bodyPr/>
        <a:lstStyle/>
        <a:p>
          <a:r>
            <a:rPr lang="en-US" sz="1400" dirty="0">
              <a:solidFill>
                <a:schemeClr val="bg1"/>
              </a:solidFill>
            </a:rPr>
            <a:t>Coders</a:t>
          </a:r>
          <a:endParaRPr lang="en-US" sz="1100" dirty="0">
            <a:solidFill>
              <a:schemeClr val="bg1"/>
            </a:solidFill>
          </a:endParaRPr>
        </a:p>
      </dgm:t>
    </dgm:pt>
    <dgm:pt modelId="{21530537-470D-A049-AD39-7F089693325C}" type="parTrans" cxnId="{3F7D06FC-0BE2-A449-9933-293B86C4730D}">
      <dgm:prSet/>
      <dgm:spPr/>
      <dgm:t>
        <a:bodyPr/>
        <a:lstStyle/>
        <a:p>
          <a:endParaRPr lang="en-US" sz="1600"/>
        </a:p>
      </dgm:t>
    </dgm:pt>
    <dgm:pt modelId="{8910EB9A-7B28-D84A-89C1-F10382A4A171}" type="sibTrans" cxnId="{3F7D06FC-0BE2-A449-9933-293B86C4730D}">
      <dgm:prSet/>
      <dgm:spPr/>
      <dgm:t>
        <a:bodyPr/>
        <a:lstStyle/>
        <a:p>
          <a:endParaRPr lang="en-US" sz="1600"/>
        </a:p>
      </dgm:t>
    </dgm:pt>
    <dgm:pt modelId="{03C48017-C743-DC46-BC8E-87CEDCDFDAA4}" type="pres">
      <dgm:prSet presAssocID="{83D7B01E-098C-7248-8B7A-3FB44A590BFC}" presName="Name0" presStyleCnt="0">
        <dgm:presLayoutVars>
          <dgm:chMax val="1"/>
          <dgm:chPref val="1"/>
          <dgm:dir/>
          <dgm:animOne val="branch"/>
          <dgm:animLvl val="lvl"/>
        </dgm:presLayoutVars>
      </dgm:prSet>
      <dgm:spPr/>
    </dgm:pt>
    <dgm:pt modelId="{413BE47A-55B5-6C48-936E-E539DB0CD469}" type="pres">
      <dgm:prSet presAssocID="{D91F7665-2831-C442-8651-34C206C668BC}" presName="singleCycle" presStyleCnt="0"/>
      <dgm:spPr/>
    </dgm:pt>
    <dgm:pt modelId="{16442DED-F441-C64C-93A7-94BF17E0EEA7}" type="pres">
      <dgm:prSet presAssocID="{D91F7665-2831-C442-8651-34C206C668BC}" presName="singleCenter" presStyleLbl="node1" presStyleIdx="0" presStyleCnt="4" custScaleX="157500" custScaleY="39802">
        <dgm:presLayoutVars>
          <dgm:chMax val="7"/>
          <dgm:chPref val="7"/>
        </dgm:presLayoutVars>
      </dgm:prSet>
      <dgm:spPr/>
    </dgm:pt>
    <dgm:pt modelId="{7E0DCC9E-042E-EF4D-B316-6B69A1348963}" type="pres">
      <dgm:prSet presAssocID="{F2A5E780-AC0B-F847-B7A0-946CF2D605A9}" presName="Name56" presStyleLbl="parChTrans1D2" presStyleIdx="0" presStyleCnt="3"/>
      <dgm:spPr/>
    </dgm:pt>
    <dgm:pt modelId="{3CDD05B3-2A98-5243-B482-62FE80D76EA0}" type="pres">
      <dgm:prSet presAssocID="{58488612-4349-0744-99A4-F8230ED1A0B8}" presName="text0" presStyleLbl="node1" presStyleIdx="1" presStyleCnt="4" custRadScaleRad="70640" custRadScaleInc="0">
        <dgm:presLayoutVars>
          <dgm:bulletEnabled val="1"/>
        </dgm:presLayoutVars>
      </dgm:prSet>
      <dgm:spPr/>
    </dgm:pt>
    <dgm:pt modelId="{861CA58E-116C-974A-8E1C-C1ED3175AE74}" type="pres">
      <dgm:prSet presAssocID="{CAA26661-D023-3845-B639-DE7764E2BF5F}" presName="Name56" presStyleLbl="parChTrans1D2" presStyleIdx="1" presStyleCnt="3"/>
      <dgm:spPr/>
    </dgm:pt>
    <dgm:pt modelId="{A407686E-F9FB-FF4A-85CF-E0132DDB0D4F}" type="pres">
      <dgm:prSet presAssocID="{33D41E87-F3F2-6B40-BE28-087504EBC16A}" presName="text0" presStyleLbl="node1" presStyleIdx="2" presStyleCnt="4">
        <dgm:presLayoutVars>
          <dgm:bulletEnabled val="1"/>
        </dgm:presLayoutVars>
      </dgm:prSet>
      <dgm:spPr/>
    </dgm:pt>
    <dgm:pt modelId="{4682F69D-925C-824B-B3DF-E1B4280CA4C4}" type="pres">
      <dgm:prSet presAssocID="{21530537-470D-A049-AD39-7F089693325C}" presName="Name56" presStyleLbl="parChTrans1D2" presStyleIdx="2" presStyleCnt="3"/>
      <dgm:spPr/>
    </dgm:pt>
    <dgm:pt modelId="{B9E21A50-CDBF-EC4C-85D7-8FC474E86641}" type="pres">
      <dgm:prSet presAssocID="{C59A367E-B1EB-264B-8A28-C57052AAE0F7}" presName="text0" presStyleLbl="node1" presStyleIdx="3" presStyleCnt="4">
        <dgm:presLayoutVars>
          <dgm:bulletEnabled val="1"/>
        </dgm:presLayoutVars>
      </dgm:prSet>
      <dgm:spPr/>
    </dgm:pt>
  </dgm:ptLst>
  <dgm:cxnLst>
    <dgm:cxn modelId="{6348650C-381F-A144-A7D9-F2BC5EFE285E}" type="presOf" srcId="{C59A367E-B1EB-264B-8A28-C57052AAE0F7}" destId="{B9E21A50-CDBF-EC4C-85D7-8FC474E86641}" srcOrd="0" destOrd="0" presId="urn:microsoft.com/office/officeart/2008/layout/RadialCluster"/>
    <dgm:cxn modelId="{E2244B1B-4CD9-5149-A5A4-EFEFDD39F49D}" type="presOf" srcId="{33D41E87-F3F2-6B40-BE28-087504EBC16A}" destId="{A407686E-F9FB-FF4A-85CF-E0132DDB0D4F}" srcOrd="0" destOrd="0" presId="urn:microsoft.com/office/officeart/2008/layout/RadialCluster"/>
    <dgm:cxn modelId="{71BFFC33-EB6C-3C4B-A6CF-AD86A2159CD9}" type="presOf" srcId="{D91F7665-2831-C442-8651-34C206C668BC}" destId="{16442DED-F441-C64C-93A7-94BF17E0EEA7}" srcOrd="0" destOrd="0" presId="urn:microsoft.com/office/officeart/2008/layout/RadialCluster"/>
    <dgm:cxn modelId="{E47FB246-8F17-2B42-A3DE-F9ED43B6BBAB}" type="presOf" srcId="{CAA26661-D023-3845-B639-DE7764E2BF5F}" destId="{861CA58E-116C-974A-8E1C-C1ED3175AE74}" srcOrd="0" destOrd="0" presId="urn:microsoft.com/office/officeart/2008/layout/RadialCluster"/>
    <dgm:cxn modelId="{6D88DD97-9067-5E42-82D0-FC0F630F55CC}" type="presOf" srcId="{21530537-470D-A049-AD39-7F089693325C}" destId="{4682F69D-925C-824B-B3DF-E1B4280CA4C4}" srcOrd="0" destOrd="0" presId="urn:microsoft.com/office/officeart/2008/layout/RadialCluster"/>
    <dgm:cxn modelId="{ACD54599-63F1-0F48-8E38-85AD17B35B1F}" srcId="{D91F7665-2831-C442-8651-34C206C668BC}" destId="{58488612-4349-0744-99A4-F8230ED1A0B8}" srcOrd="0" destOrd="0" parTransId="{F2A5E780-AC0B-F847-B7A0-946CF2D605A9}" sibTransId="{83035EFF-F209-ED44-8CCA-82C80B59C339}"/>
    <dgm:cxn modelId="{6F0984B8-E759-8E4E-9AA4-3E18D786FF03}" srcId="{D91F7665-2831-C442-8651-34C206C668BC}" destId="{33D41E87-F3F2-6B40-BE28-087504EBC16A}" srcOrd="1" destOrd="0" parTransId="{CAA26661-D023-3845-B639-DE7764E2BF5F}" sibTransId="{F8C8443C-26E0-3643-8625-6DBE46CBFDE4}"/>
    <dgm:cxn modelId="{31D314D4-8846-A24A-8960-F05EC09F2BE2}" type="presOf" srcId="{58488612-4349-0744-99A4-F8230ED1A0B8}" destId="{3CDD05B3-2A98-5243-B482-62FE80D76EA0}" srcOrd="0" destOrd="0" presId="urn:microsoft.com/office/officeart/2008/layout/RadialCluster"/>
    <dgm:cxn modelId="{1BAFA5DA-9CB9-0B4B-B177-8D2840E67307}" type="presOf" srcId="{83D7B01E-098C-7248-8B7A-3FB44A590BFC}" destId="{03C48017-C743-DC46-BC8E-87CEDCDFDAA4}" srcOrd="0" destOrd="0" presId="urn:microsoft.com/office/officeart/2008/layout/RadialCluster"/>
    <dgm:cxn modelId="{544AA5E1-FCC7-2441-869B-F5BAA873DDB6}" srcId="{83D7B01E-098C-7248-8B7A-3FB44A590BFC}" destId="{D91F7665-2831-C442-8651-34C206C668BC}" srcOrd="0" destOrd="0" parTransId="{F3925F5C-46DF-AE46-B420-64A9360FDA28}" sibTransId="{0EF490E8-4717-E84B-8A86-73D1A0680F00}"/>
    <dgm:cxn modelId="{FD7959F0-B87F-5B4F-89A7-C221CAA52052}" type="presOf" srcId="{F2A5E780-AC0B-F847-B7A0-946CF2D605A9}" destId="{7E0DCC9E-042E-EF4D-B316-6B69A1348963}" srcOrd="0" destOrd="0" presId="urn:microsoft.com/office/officeart/2008/layout/RadialCluster"/>
    <dgm:cxn modelId="{3F7D06FC-0BE2-A449-9933-293B86C4730D}" srcId="{D91F7665-2831-C442-8651-34C206C668BC}" destId="{C59A367E-B1EB-264B-8A28-C57052AAE0F7}" srcOrd="2" destOrd="0" parTransId="{21530537-470D-A049-AD39-7F089693325C}" sibTransId="{8910EB9A-7B28-D84A-89C1-F10382A4A171}"/>
    <dgm:cxn modelId="{BD3B4B6D-A03D-6041-8849-DF93E5230A2B}" type="presParOf" srcId="{03C48017-C743-DC46-BC8E-87CEDCDFDAA4}" destId="{413BE47A-55B5-6C48-936E-E539DB0CD469}" srcOrd="0" destOrd="0" presId="urn:microsoft.com/office/officeart/2008/layout/RadialCluster"/>
    <dgm:cxn modelId="{5D11A2F6-6671-614E-843E-90A52E44DA8B}" type="presParOf" srcId="{413BE47A-55B5-6C48-936E-E539DB0CD469}" destId="{16442DED-F441-C64C-93A7-94BF17E0EEA7}" srcOrd="0" destOrd="0" presId="urn:microsoft.com/office/officeart/2008/layout/RadialCluster"/>
    <dgm:cxn modelId="{C90155C7-DD58-6046-BF1D-A9707C8FBD23}" type="presParOf" srcId="{413BE47A-55B5-6C48-936E-E539DB0CD469}" destId="{7E0DCC9E-042E-EF4D-B316-6B69A1348963}" srcOrd="1" destOrd="0" presId="urn:microsoft.com/office/officeart/2008/layout/RadialCluster"/>
    <dgm:cxn modelId="{9DBA71F1-D7B9-864E-83AA-A6247E224223}" type="presParOf" srcId="{413BE47A-55B5-6C48-936E-E539DB0CD469}" destId="{3CDD05B3-2A98-5243-B482-62FE80D76EA0}" srcOrd="2" destOrd="0" presId="urn:microsoft.com/office/officeart/2008/layout/RadialCluster"/>
    <dgm:cxn modelId="{89FFA0A4-9042-F047-8C66-35BC25C0059C}" type="presParOf" srcId="{413BE47A-55B5-6C48-936E-E539DB0CD469}" destId="{861CA58E-116C-974A-8E1C-C1ED3175AE74}" srcOrd="3" destOrd="0" presId="urn:microsoft.com/office/officeart/2008/layout/RadialCluster"/>
    <dgm:cxn modelId="{183BD56D-CAD0-8A4C-BA21-9C6F040B67A4}" type="presParOf" srcId="{413BE47A-55B5-6C48-936E-E539DB0CD469}" destId="{A407686E-F9FB-FF4A-85CF-E0132DDB0D4F}" srcOrd="4" destOrd="0" presId="urn:microsoft.com/office/officeart/2008/layout/RadialCluster"/>
    <dgm:cxn modelId="{E309E72E-322B-4C41-87E4-2927841A7989}" type="presParOf" srcId="{413BE47A-55B5-6C48-936E-E539DB0CD469}" destId="{4682F69D-925C-824B-B3DF-E1B4280CA4C4}" srcOrd="5" destOrd="0" presId="urn:microsoft.com/office/officeart/2008/layout/RadialCluster"/>
    <dgm:cxn modelId="{0AECE4EA-EB56-E34E-9DF1-1730A727D8DA}" type="presParOf" srcId="{413BE47A-55B5-6C48-936E-E539DB0CD469}" destId="{B9E21A50-CDBF-EC4C-85D7-8FC474E86641}" srcOrd="6" destOrd="0" presId="urn:microsoft.com/office/officeart/2008/layout/RadialCluster"/>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7E1842A3-35D2-A546-9066-CE0FF57227AD}" type="doc">
      <dgm:prSet loTypeId="urn:microsoft.com/office/officeart/2005/8/layout/cycle1" loCatId="" qsTypeId="urn:microsoft.com/office/officeart/2005/8/quickstyle/simple1" qsCatId="simple" csTypeId="urn:microsoft.com/office/officeart/2005/8/colors/accent1_2" csCatId="accent1" phldr="1"/>
      <dgm:spPr/>
      <dgm:t>
        <a:bodyPr/>
        <a:lstStyle/>
        <a:p>
          <a:endParaRPr lang="en-US"/>
        </a:p>
      </dgm:t>
    </dgm:pt>
    <dgm:pt modelId="{9F034624-27CB-6A49-9B5B-B136C7E46765}">
      <dgm:prSet phldrT="[Text]"/>
      <dgm:spPr/>
      <dgm:t>
        <a:bodyPr/>
        <a:lstStyle/>
        <a:p>
          <a:r>
            <a:rPr lang="en-US" dirty="0"/>
            <a:t>Version Upgrade</a:t>
          </a:r>
        </a:p>
      </dgm:t>
    </dgm:pt>
    <dgm:pt modelId="{48787511-5AC7-714E-AF4A-5F40A104FD74}" type="parTrans" cxnId="{C589D6C8-5163-494F-8685-2C59418140B5}">
      <dgm:prSet/>
      <dgm:spPr/>
      <dgm:t>
        <a:bodyPr/>
        <a:lstStyle/>
        <a:p>
          <a:endParaRPr lang="en-US"/>
        </a:p>
      </dgm:t>
    </dgm:pt>
    <dgm:pt modelId="{65A4721E-6ABC-C74A-8C3D-21047D1A1A6C}" type="sibTrans" cxnId="{C589D6C8-5163-494F-8685-2C59418140B5}">
      <dgm:prSet/>
      <dgm:spPr>
        <a:solidFill>
          <a:srgbClr val="0070C0"/>
        </a:solidFill>
      </dgm:spPr>
      <dgm:t>
        <a:bodyPr/>
        <a:lstStyle/>
        <a:p>
          <a:endParaRPr lang="en-US"/>
        </a:p>
      </dgm:t>
    </dgm:pt>
    <dgm:pt modelId="{602CD7F5-695B-CA4A-8EAA-91CE1F3F3064}">
      <dgm:prSet phldrT="[Text]"/>
      <dgm:spPr/>
      <dgm:t>
        <a:bodyPr/>
        <a:lstStyle/>
        <a:p>
          <a:r>
            <a:rPr lang="en-US" dirty="0"/>
            <a:t>Production Code</a:t>
          </a:r>
        </a:p>
      </dgm:t>
    </dgm:pt>
    <dgm:pt modelId="{FDAB520A-F58E-1C41-BA92-0B02CD51CFBD}" type="parTrans" cxnId="{BF55A30A-F903-654E-A33C-BB4407C9D108}">
      <dgm:prSet/>
      <dgm:spPr/>
      <dgm:t>
        <a:bodyPr/>
        <a:lstStyle/>
        <a:p>
          <a:endParaRPr lang="en-US"/>
        </a:p>
      </dgm:t>
    </dgm:pt>
    <dgm:pt modelId="{4971ED77-FFD7-7E42-B3A3-D42FECA4243D}" type="sibTrans" cxnId="{BF55A30A-F903-654E-A33C-BB4407C9D108}">
      <dgm:prSet/>
      <dgm:spPr>
        <a:solidFill>
          <a:srgbClr val="0070C0"/>
        </a:solidFill>
      </dgm:spPr>
      <dgm:t>
        <a:bodyPr/>
        <a:lstStyle/>
        <a:p>
          <a:endParaRPr lang="en-US"/>
        </a:p>
      </dgm:t>
    </dgm:pt>
    <dgm:pt modelId="{5218FA24-CCFE-8C47-933D-658D922EB6D1}">
      <dgm:prSet phldrT="[Text]"/>
      <dgm:spPr/>
      <dgm:t>
        <a:bodyPr/>
        <a:lstStyle/>
        <a:p>
          <a:r>
            <a:rPr lang="en-US" dirty="0"/>
            <a:t>Function Requests</a:t>
          </a:r>
        </a:p>
      </dgm:t>
    </dgm:pt>
    <dgm:pt modelId="{35DA084D-D1D3-5B41-96E5-C209E7423D0A}" type="parTrans" cxnId="{24A861C0-3B91-C549-8C97-36A733F4B038}">
      <dgm:prSet/>
      <dgm:spPr/>
      <dgm:t>
        <a:bodyPr/>
        <a:lstStyle/>
        <a:p>
          <a:endParaRPr lang="en-US"/>
        </a:p>
      </dgm:t>
    </dgm:pt>
    <dgm:pt modelId="{2B7A5266-5FAE-1244-9230-28B01B72288D}" type="sibTrans" cxnId="{24A861C0-3B91-C549-8C97-36A733F4B038}">
      <dgm:prSet/>
      <dgm:spPr>
        <a:solidFill>
          <a:srgbClr val="0070C0"/>
        </a:solidFill>
      </dgm:spPr>
      <dgm:t>
        <a:bodyPr/>
        <a:lstStyle/>
        <a:p>
          <a:endParaRPr lang="en-US"/>
        </a:p>
      </dgm:t>
    </dgm:pt>
    <dgm:pt modelId="{4F6E15B5-E17F-2A46-ABAF-1A0CDE4BF325}">
      <dgm:prSet phldrT="[Text]"/>
      <dgm:spPr/>
      <dgm:t>
        <a:bodyPr/>
        <a:lstStyle/>
        <a:p>
          <a:r>
            <a:rPr lang="en-US" dirty="0"/>
            <a:t>Customer Crisis</a:t>
          </a:r>
        </a:p>
      </dgm:t>
    </dgm:pt>
    <dgm:pt modelId="{753BD916-ED13-AA45-AC48-7EEEE5A04B93}" type="parTrans" cxnId="{4EC39C46-F06F-A24F-AF70-03280A4CF36D}">
      <dgm:prSet/>
      <dgm:spPr/>
      <dgm:t>
        <a:bodyPr/>
        <a:lstStyle/>
        <a:p>
          <a:endParaRPr lang="en-US"/>
        </a:p>
      </dgm:t>
    </dgm:pt>
    <dgm:pt modelId="{29FA5F9D-F87D-D449-943C-3AF0AB941B32}" type="sibTrans" cxnId="{4EC39C46-F06F-A24F-AF70-03280A4CF36D}">
      <dgm:prSet/>
      <dgm:spPr>
        <a:solidFill>
          <a:srgbClr val="0070C0"/>
        </a:solidFill>
      </dgm:spPr>
      <dgm:t>
        <a:bodyPr/>
        <a:lstStyle/>
        <a:p>
          <a:endParaRPr lang="en-US"/>
        </a:p>
      </dgm:t>
    </dgm:pt>
    <dgm:pt modelId="{493B6E06-6A4B-7C41-A700-7212E97D771F}">
      <dgm:prSet phldrT="[Text]"/>
      <dgm:spPr/>
      <dgm:t>
        <a:bodyPr/>
        <a:lstStyle/>
        <a:p>
          <a:r>
            <a:rPr lang="en-US" dirty="0"/>
            <a:t>Feature Revolution</a:t>
          </a:r>
        </a:p>
      </dgm:t>
    </dgm:pt>
    <dgm:pt modelId="{5EC91852-2BCB-1148-8D27-EFFDBFA513D5}" type="parTrans" cxnId="{45522A40-F4AA-0242-8DFA-256E72BD7AF5}">
      <dgm:prSet/>
      <dgm:spPr/>
      <dgm:t>
        <a:bodyPr/>
        <a:lstStyle/>
        <a:p>
          <a:endParaRPr lang="en-US"/>
        </a:p>
      </dgm:t>
    </dgm:pt>
    <dgm:pt modelId="{374709AC-C74B-6743-9481-D1E54DBCBE13}" type="sibTrans" cxnId="{45522A40-F4AA-0242-8DFA-256E72BD7AF5}">
      <dgm:prSet/>
      <dgm:spPr>
        <a:solidFill>
          <a:srgbClr val="0070C0"/>
        </a:solidFill>
      </dgm:spPr>
      <dgm:t>
        <a:bodyPr/>
        <a:lstStyle/>
        <a:p>
          <a:endParaRPr lang="en-US"/>
        </a:p>
      </dgm:t>
    </dgm:pt>
    <dgm:pt modelId="{5803436D-69A1-FE48-A7B1-6A0B76651772}" type="pres">
      <dgm:prSet presAssocID="{7E1842A3-35D2-A546-9066-CE0FF57227AD}" presName="cycle" presStyleCnt="0">
        <dgm:presLayoutVars>
          <dgm:dir/>
          <dgm:resizeHandles val="exact"/>
        </dgm:presLayoutVars>
      </dgm:prSet>
      <dgm:spPr/>
    </dgm:pt>
    <dgm:pt modelId="{0139ED4E-CD59-964D-9E29-D47C31DAFA64}" type="pres">
      <dgm:prSet presAssocID="{9F034624-27CB-6A49-9B5B-B136C7E46765}" presName="dummy" presStyleCnt="0"/>
      <dgm:spPr/>
    </dgm:pt>
    <dgm:pt modelId="{DC1EBFD9-94EB-C04C-AE7F-946CAAD5A2DD}" type="pres">
      <dgm:prSet presAssocID="{9F034624-27CB-6A49-9B5B-B136C7E46765}" presName="node" presStyleLbl="revTx" presStyleIdx="0" presStyleCnt="5">
        <dgm:presLayoutVars>
          <dgm:bulletEnabled val="1"/>
        </dgm:presLayoutVars>
      </dgm:prSet>
      <dgm:spPr/>
    </dgm:pt>
    <dgm:pt modelId="{2F4D02B5-4071-AF45-BB48-1CFE64DBB80C}" type="pres">
      <dgm:prSet presAssocID="{65A4721E-6ABC-C74A-8C3D-21047D1A1A6C}" presName="sibTrans" presStyleLbl="node1" presStyleIdx="0" presStyleCnt="5"/>
      <dgm:spPr/>
    </dgm:pt>
    <dgm:pt modelId="{0CCA8014-DB6F-1F46-9DA8-3BBDE5ABA4BB}" type="pres">
      <dgm:prSet presAssocID="{602CD7F5-695B-CA4A-8EAA-91CE1F3F3064}" presName="dummy" presStyleCnt="0"/>
      <dgm:spPr/>
    </dgm:pt>
    <dgm:pt modelId="{E7465A14-25F9-684C-9B1D-25E428F98353}" type="pres">
      <dgm:prSet presAssocID="{602CD7F5-695B-CA4A-8EAA-91CE1F3F3064}" presName="node" presStyleLbl="revTx" presStyleIdx="1" presStyleCnt="5">
        <dgm:presLayoutVars>
          <dgm:bulletEnabled val="1"/>
        </dgm:presLayoutVars>
      </dgm:prSet>
      <dgm:spPr/>
    </dgm:pt>
    <dgm:pt modelId="{9A431B6C-419A-8641-B38A-C94FDB8AE560}" type="pres">
      <dgm:prSet presAssocID="{4971ED77-FFD7-7E42-B3A3-D42FECA4243D}" presName="sibTrans" presStyleLbl="node1" presStyleIdx="1" presStyleCnt="5"/>
      <dgm:spPr/>
    </dgm:pt>
    <dgm:pt modelId="{1692155A-F5D8-904D-9231-88B2EC1C6AD3}" type="pres">
      <dgm:prSet presAssocID="{5218FA24-CCFE-8C47-933D-658D922EB6D1}" presName="dummy" presStyleCnt="0"/>
      <dgm:spPr/>
    </dgm:pt>
    <dgm:pt modelId="{EAFCDAA3-3FDD-0E47-8EA3-7A4B6BA08F4A}" type="pres">
      <dgm:prSet presAssocID="{5218FA24-CCFE-8C47-933D-658D922EB6D1}" presName="node" presStyleLbl="revTx" presStyleIdx="2" presStyleCnt="5">
        <dgm:presLayoutVars>
          <dgm:bulletEnabled val="1"/>
        </dgm:presLayoutVars>
      </dgm:prSet>
      <dgm:spPr/>
    </dgm:pt>
    <dgm:pt modelId="{7210DCB5-8A03-2448-BADD-CCA72B468A61}" type="pres">
      <dgm:prSet presAssocID="{2B7A5266-5FAE-1244-9230-28B01B72288D}" presName="sibTrans" presStyleLbl="node1" presStyleIdx="2" presStyleCnt="5"/>
      <dgm:spPr/>
    </dgm:pt>
    <dgm:pt modelId="{FC6D780F-6E34-0D47-91EC-9403252DB315}" type="pres">
      <dgm:prSet presAssocID="{4F6E15B5-E17F-2A46-ABAF-1A0CDE4BF325}" presName="dummy" presStyleCnt="0"/>
      <dgm:spPr/>
    </dgm:pt>
    <dgm:pt modelId="{53124461-C893-E441-8F78-A9D71AC52DE6}" type="pres">
      <dgm:prSet presAssocID="{4F6E15B5-E17F-2A46-ABAF-1A0CDE4BF325}" presName="node" presStyleLbl="revTx" presStyleIdx="3" presStyleCnt="5">
        <dgm:presLayoutVars>
          <dgm:bulletEnabled val="1"/>
        </dgm:presLayoutVars>
      </dgm:prSet>
      <dgm:spPr/>
    </dgm:pt>
    <dgm:pt modelId="{64634BB9-CD04-1544-B9A9-383CAB17C3A9}" type="pres">
      <dgm:prSet presAssocID="{29FA5F9D-F87D-D449-943C-3AF0AB941B32}" presName="sibTrans" presStyleLbl="node1" presStyleIdx="3" presStyleCnt="5"/>
      <dgm:spPr/>
    </dgm:pt>
    <dgm:pt modelId="{250A7EE7-AC84-CC4E-BACA-D13124CF1FC7}" type="pres">
      <dgm:prSet presAssocID="{493B6E06-6A4B-7C41-A700-7212E97D771F}" presName="dummy" presStyleCnt="0"/>
      <dgm:spPr/>
    </dgm:pt>
    <dgm:pt modelId="{0F011057-9A25-8843-9B4F-7B69153780CF}" type="pres">
      <dgm:prSet presAssocID="{493B6E06-6A4B-7C41-A700-7212E97D771F}" presName="node" presStyleLbl="revTx" presStyleIdx="4" presStyleCnt="5">
        <dgm:presLayoutVars>
          <dgm:bulletEnabled val="1"/>
        </dgm:presLayoutVars>
      </dgm:prSet>
      <dgm:spPr/>
    </dgm:pt>
    <dgm:pt modelId="{8E0C84DF-0561-5248-9985-A607043D6F4D}" type="pres">
      <dgm:prSet presAssocID="{374709AC-C74B-6743-9481-D1E54DBCBE13}" presName="sibTrans" presStyleLbl="node1" presStyleIdx="4" presStyleCnt="5"/>
      <dgm:spPr/>
    </dgm:pt>
  </dgm:ptLst>
  <dgm:cxnLst>
    <dgm:cxn modelId="{BF55A30A-F903-654E-A33C-BB4407C9D108}" srcId="{7E1842A3-35D2-A546-9066-CE0FF57227AD}" destId="{602CD7F5-695B-CA4A-8EAA-91CE1F3F3064}" srcOrd="1" destOrd="0" parTransId="{FDAB520A-F58E-1C41-BA92-0B02CD51CFBD}" sibTransId="{4971ED77-FFD7-7E42-B3A3-D42FECA4243D}"/>
    <dgm:cxn modelId="{AFFF7724-B2DE-2140-B24D-6B9B5F724B8B}" type="presOf" srcId="{65A4721E-6ABC-C74A-8C3D-21047D1A1A6C}" destId="{2F4D02B5-4071-AF45-BB48-1CFE64DBB80C}" srcOrd="0" destOrd="0" presId="urn:microsoft.com/office/officeart/2005/8/layout/cycle1"/>
    <dgm:cxn modelId="{7F53AA39-7C3E-1842-8C6E-8D035186589D}" type="presOf" srcId="{4971ED77-FFD7-7E42-B3A3-D42FECA4243D}" destId="{9A431B6C-419A-8641-B38A-C94FDB8AE560}" srcOrd="0" destOrd="0" presId="urn:microsoft.com/office/officeart/2005/8/layout/cycle1"/>
    <dgm:cxn modelId="{45522A40-F4AA-0242-8DFA-256E72BD7AF5}" srcId="{7E1842A3-35D2-A546-9066-CE0FF57227AD}" destId="{493B6E06-6A4B-7C41-A700-7212E97D771F}" srcOrd="4" destOrd="0" parTransId="{5EC91852-2BCB-1148-8D27-EFFDBFA513D5}" sibTransId="{374709AC-C74B-6743-9481-D1E54DBCBE13}"/>
    <dgm:cxn modelId="{4EC39C46-F06F-A24F-AF70-03280A4CF36D}" srcId="{7E1842A3-35D2-A546-9066-CE0FF57227AD}" destId="{4F6E15B5-E17F-2A46-ABAF-1A0CDE4BF325}" srcOrd="3" destOrd="0" parTransId="{753BD916-ED13-AA45-AC48-7EEEE5A04B93}" sibTransId="{29FA5F9D-F87D-D449-943C-3AF0AB941B32}"/>
    <dgm:cxn modelId="{69B8E656-2FAC-6C49-9B97-EEC6CB6B6169}" type="presOf" srcId="{493B6E06-6A4B-7C41-A700-7212E97D771F}" destId="{0F011057-9A25-8843-9B4F-7B69153780CF}" srcOrd="0" destOrd="0" presId="urn:microsoft.com/office/officeart/2005/8/layout/cycle1"/>
    <dgm:cxn modelId="{86C3226B-2C02-2A45-95A8-C7171913AA37}" type="presOf" srcId="{4F6E15B5-E17F-2A46-ABAF-1A0CDE4BF325}" destId="{53124461-C893-E441-8F78-A9D71AC52DE6}" srcOrd="0" destOrd="0" presId="urn:microsoft.com/office/officeart/2005/8/layout/cycle1"/>
    <dgm:cxn modelId="{DF0BBF6B-109B-A74D-8C17-E6C1616C5713}" type="presOf" srcId="{2B7A5266-5FAE-1244-9230-28B01B72288D}" destId="{7210DCB5-8A03-2448-BADD-CCA72B468A61}" srcOrd="0" destOrd="0" presId="urn:microsoft.com/office/officeart/2005/8/layout/cycle1"/>
    <dgm:cxn modelId="{8542A085-A24F-594E-9381-2F2F2625A075}" type="presOf" srcId="{602CD7F5-695B-CA4A-8EAA-91CE1F3F3064}" destId="{E7465A14-25F9-684C-9B1D-25E428F98353}" srcOrd="0" destOrd="0" presId="urn:microsoft.com/office/officeart/2005/8/layout/cycle1"/>
    <dgm:cxn modelId="{69D24291-A50F-A44A-8C39-9BEFB371A301}" type="presOf" srcId="{29FA5F9D-F87D-D449-943C-3AF0AB941B32}" destId="{64634BB9-CD04-1544-B9A9-383CAB17C3A9}" srcOrd="0" destOrd="0" presId="urn:microsoft.com/office/officeart/2005/8/layout/cycle1"/>
    <dgm:cxn modelId="{2870FA96-6906-4A4D-8D85-091DBC89D4AE}" type="presOf" srcId="{374709AC-C74B-6743-9481-D1E54DBCBE13}" destId="{8E0C84DF-0561-5248-9985-A607043D6F4D}" srcOrd="0" destOrd="0" presId="urn:microsoft.com/office/officeart/2005/8/layout/cycle1"/>
    <dgm:cxn modelId="{DA45AFAB-8A0D-374D-9657-E105D9A9D68C}" type="presOf" srcId="{9F034624-27CB-6A49-9B5B-B136C7E46765}" destId="{DC1EBFD9-94EB-C04C-AE7F-946CAAD5A2DD}" srcOrd="0" destOrd="0" presId="urn:microsoft.com/office/officeart/2005/8/layout/cycle1"/>
    <dgm:cxn modelId="{B90A9BB6-3D93-CE4C-BEE5-3A9E8C8F3BB9}" type="presOf" srcId="{7E1842A3-35D2-A546-9066-CE0FF57227AD}" destId="{5803436D-69A1-FE48-A7B1-6A0B76651772}" srcOrd="0" destOrd="0" presId="urn:microsoft.com/office/officeart/2005/8/layout/cycle1"/>
    <dgm:cxn modelId="{24A861C0-3B91-C549-8C97-36A733F4B038}" srcId="{7E1842A3-35D2-A546-9066-CE0FF57227AD}" destId="{5218FA24-CCFE-8C47-933D-658D922EB6D1}" srcOrd="2" destOrd="0" parTransId="{35DA084D-D1D3-5B41-96E5-C209E7423D0A}" sibTransId="{2B7A5266-5FAE-1244-9230-28B01B72288D}"/>
    <dgm:cxn modelId="{C589D6C8-5163-494F-8685-2C59418140B5}" srcId="{7E1842A3-35D2-A546-9066-CE0FF57227AD}" destId="{9F034624-27CB-6A49-9B5B-B136C7E46765}" srcOrd="0" destOrd="0" parTransId="{48787511-5AC7-714E-AF4A-5F40A104FD74}" sibTransId="{65A4721E-6ABC-C74A-8C3D-21047D1A1A6C}"/>
    <dgm:cxn modelId="{AB8E1CE7-D234-C742-835D-F661178C2FBC}" type="presOf" srcId="{5218FA24-CCFE-8C47-933D-658D922EB6D1}" destId="{EAFCDAA3-3FDD-0E47-8EA3-7A4B6BA08F4A}" srcOrd="0" destOrd="0" presId="urn:microsoft.com/office/officeart/2005/8/layout/cycle1"/>
    <dgm:cxn modelId="{34021C1D-2C85-504F-BEFE-0E1545B56864}" type="presParOf" srcId="{5803436D-69A1-FE48-A7B1-6A0B76651772}" destId="{0139ED4E-CD59-964D-9E29-D47C31DAFA64}" srcOrd="0" destOrd="0" presId="urn:microsoft.com/office/officeart/2005/8/layout/cycle1"/>
    <dgm:cxn modelId="{9C909EA9-0C00-4845-B6DD-600ED3C4FC46}" type="presParOf" srcId="{5803436D-69A1-FE48-A7B1-6A0B76651772}" destId="{DC1EBFD9-94EB-C04C-AE7F-946CAAD5A2DD}" srcOrd="1" destOrd="0" presId="urn:microsoft.com/office/officeart/2005/8/layout/cycle1"/>
    <dgm:cxn modelId="{9F7732B5-1CBA-074D-BCF3-8959DE56C97F}" type="presParOf" srcId="{5803436D-69A1-FE48-A7B1-6A0B76651772}" destId="{2F4D02B5-4071-AF45-BB48-1CFE64DBB80C}" srcOrd="2" destOrd="0" presId="urn:microsoft.com/office/officeart/2005/8/layout/cycle1"/>
    <dgm:cxn modelId="{1E397D76-723A-8E4D-ACA3-58C9D526D556}" type="presParOf" srcId="{5803436D-69A1-FE48-A7B1-6A0B76651772}" destId="{0CCA8014-DB6F-1F46-9DA8-3BBDE5ABA4BB}" srcOrd="3" destOrd="0" presId="urn:microsoft.com/office/officeart/2005/8/layout/cycle1"/>
    <dgm:cxn modelId="{D0613C2C-3C7C-DC41-A8D2-0819F74D8DB6}" type="presParOf" srcId="{5803436D-69A1-FE48-A7B1-6A0B76651772}" destId="{E7465A14-25F9-684C-9B1D-25E428F98353}" srcOrd="4" destOrd="0" presId="urn:microsoft.com/office/officeart/2005/8/layout/cycle1"/>
    <dgm:cxn modelId="{7C16D58C-FD24-B148-B0E1-57DDDBA21E60}" type="presParOf" srcId="{5803436D-69A1-FE48-A7B1-6A0B76651772}" destId="{9A431B6C-419A-8641-B38A-C94FDB8AE560}" srcOrd="5" destOrd="0" presId="urn:microsoft.com/office/officeart/2005/8/layout/cycle1"/>
    <dgm:cxn modelId="{2ED98D1C-1E6B-CE42-B5AA-3191A89F23F8}" type="presParOf" srcId="{5803436D-69A1-FE48-A7B1-6A0B76651772}" destId="{1692155A-F5D8-904D-9231-88B2EC1C6AD3}" srcOrd="6" destOrd="0" presId="urn:microsoft.com/office/officeart/2005/8/layout/cycle1"/>
    <dgm:cxn modelId="{997AE879-236C-9249-B84A-3428A0DA4E93}" type="presParOf" srcId="{5803436D-69A1-FE48-A7B1-6A0B76651772}" destId="{EAFCDAA3-3FDD-0E47-8EA3-7A4B6BA08F4A}" srcOrd="7" destOrd="0" presId="urn:microsoft.com/office/officeart/2005/8/layout/cycle1"/>
    <dgm:cxn modelId="{2C6C3D9A-3D46-584A-A3D2-0486353D5E46}" type="presParOf" srcId="{5803436D-69A1-FE48-A7B1-6A0B76651772}" destId="{7210DCB5-8A03-2448-BADD-CCA72B468A61}" srcOrd="8" destOrd="0" presId="urn:microsoft.com/office/officeart/2005/8/layout/cycle1"/>
    <dgm:cxn modelId="{30FF4881-4A47-E344-8238-835E834B6CA2}" type="presParOf" srcId="{5803436D-69A1-FE48-A7B1-6A0B76651772}" destId="{FC6D780F-6E34-0D47-91EC-9403252DB315}" srcOrd="9" destOrd="0" presId="urn:microsoft.com/office/officeart/2005/8/layout/cycle1"/>
    <dgm:cxn modelId="{9ABB7222-84C6-214A-9D7D-69093BFE7784}" type="presParOf" srcId="{5803436D-69A1-FE48-A7B1-6A0B76651772}" destId="{53124461-C893-E441-8F78-A9D71AC52DE6}" srcOrd="10" destOrd="0" presId="urn:microsoft.com/office/officeart/2005/8/layout/cycle1"/>
    <dgm:cxn modelId="{B30783B5-FFAD-B947-90E3-3AFBA0D98D7E}" type="presParOf" srcId="{5803436D-69A1-FE48-A7B1-6A0B76651772}" destId="{64634BB9-CD04-1544-B9A9-383CAB17C3A9}" srcOrd="11" destOrd="0" presId="urn:microsoft.com/office/officeart/2005/8/layout/cycle1"/>
    <dgm:cxn modelId="{8D9548B9-2215-AE4E-A49F-3FE305AF76B7}" type="presParOf" srcId="{5803436D-69A1-FE48-A7B1-6A0B76651772}" destId="{250A7EE7-AC84-CC4E-BACA-D13124CF1FC7}" srcOrd="12" destOrd="0" presId="urn:microsoft.com/office/officeart/2005/8/layout/cycle1"/>
    <dgm:cxn modelId="{39D80B82-6E27-BD4E-8B25-CBF1F5644B9D}" type="presParOf" srcId="{5803436D-69A1-FE48-A7B1-6A0B76651772}" destId="{0F011057-9A25-8843-9B4F-7B69153780CF}" srcOrd="13" destOrd="0" presId="urn:microsoft.com/office/officeart/2005/8/layout/cycle1"/>
    <dgm:cxn modelId="{63170829-366E-EA4B-8DE4-4160F73B6A9C}" type="presParOf" srcId="{5803436D-69A1-FE48-A7B1-6A0B76651772}" destId="{8E0C84DF-0561-5248-9985-A607043D6F4D}" srcOrd="14" destOrd="0" presId="urn:microsoft.com/office/officeart/2005/8/layout/cycle1"/>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21069D83-590B-194F-9158-A89BAEEBCFC2}" type="doc">
      <dgm:prSet loTypeId="urn:microsoft.com/office/officeart/2005/8/layout/cycle1" loCatId="" qsTypeId="urn:microsoft.com/office/officeart/2005/8/quickstyle/simple1" qsCatId="simple" csTypeId="urn:microsoft.com/office/officeart/2005/8/colors/accent1_2" csCatId="accent1" phldr="1"/>
      <dgm:spPr/>
      <dgm:t>
        <a:bodyPr/>
        <a:lstStyle/>
        <a:p>
          <a:endParaRPr lang="en-US"/>
        </a:p>
      </dgm:t>
    </dgm:pt>
    <dgm:pt modelId="{1609A299-3CD2-9146-B5A6-D928655D6D5A}">
      <dgm:prSet phldrT="[Text]"/>
      <dgm:spPr/>
      <dgm:t>
        <a:bodyPr/>
        <a:lstStyle/>
        <a:p>
          <a:r>
            <a:rPr lang="en-US"/>
            <a:t>Perform Checking</a:t>
          </a:r>
          <a:endParaRPr lang="en-US" dirty="0"/>
        </a:p>
      </dgm:t>
    </dgm:pt>
    <dgm:pt modelId="{7E915553-38BB-524D-8C9E-98CD2835D797}" type="parTrans" cxnId="{61BBD4D3-AB05-7D4B-BDE8-F0153F7F00C2}">
      <dgm:prSet/>
      <dgm:spPr/>
      <dgm:t>
        <a:bodyPr/>
        <a:lstStyle/>
        <a:p>
          <a:endParaRPr lang="en-US"/>
        </a:p>
      </dgm:t>
    </dgm:pt>
    <dgm:pt modelId="{249F3E4B-BB47-7840-8835-B428D943A416}" type="sibTrans" cxnId="{61BBD4D3-AB05-7D4B-BDE8-F0153F7F00C2}">
      <dgm:prSet/>
      <dgm:spPr>
        <a:solidFill>
          <a:srgbClr val="0070C0"/>
        </a:solidFill>
      </dgm:spPr>
      <dgm:t>
        <a:bodyPr/>
        <a:lstStyle/>
        <a:p>
          <a:endParaRPr lang="en-US"/>
        </a:p>
      </dgm:t>
    </dgm:pt>
    <dgm:pt modelId="{CEF25157-D4DA-F143-AF3B-CBD8801321FC}">
      <dgm:prSet phldrT="[Text]"/>
      <dgm:spPr/>
      <dgm:t>
        <a:bodyPr/>
        <a:lstStyle/>
        <a:p>
          <a:r>
            <a:rPr lang="en-US" dirty="0"/>
            <a:t>receive confirmation</a:t>
          </a:r>
        </a:p>
      </dgm:t>
    </dgm:pt>
    <dgm:pt modelId="{9CFEA310-C1CD-114C-9150-7C87DE2552A5}" type="parTrans" cxnId="{031B0FC5-922F-694F-B600-999ACBD0A039}">
      <dgm:prSet/>
      <dgm:spPr/>
      <dgm:t>
        <a:bodyPr/>
        <a:lstStyle/>
        <a:p>
          <a:endParaRPr lang="en-US"/>
        </a:p>
      </dgm:t>
    </dgm:pt>
    <dgm:pt modelId="{70CC3D87-847A-B04E-8086-282477986DE7}" type="sibTrans" cxnId="{031B0FC5-922F-694F-B600-999ACBD0A039}">
      <dgm:prSet/>
      <dgm:spPr>
        <a:solidFill>
          <a:srgbClr val="0070C0"/>
        </a:solidFill>
      </dgm:spPr>
      <dgm:t>
        <a:bodyPr/>
        <a:lstStyle/>
        <a:p>
          <a:endParaRPr lang="en-US"/>
        </a:p>
      </dgm:t>
    </dgm:pt>
    <dgm:pt modelId="{0603E04B-A48C-3F41-A4A9-DB3442C4AEC1}">
      <dgm:prSet phldrT="[Text]"/>
      <dgm:spPr/>
      <dgm:t>
        <a:bodyPr/>
        <a:lstStyle/>
        <a:p>
          <a:r>
            <a:rPr lang="en-US" dirty="0"/>
            <a:t>commit transaction</a:t>
          </a:r>
        </a:p>
      </dgm:t>
    </dgm:pt>
    <dgm:pt modelId="{C24425A3-7B93-A14B-8E1F-16A00A191CBC}" type="parTrans" cxnId="{72FC0A61-BD95-F64B-9166-18EEC1137A97}">
      <dgm:prSet/>
      <dgm:spPr/>
      <dgm:t>
        <a:bodyPr/>
        <a:lstStyle/>
        <a:p>
          <a:endParaRPr lang="en-US"/>
        </a:p>
      </dgm:t>
    </dgm:pt>
    <dgm:pt modelId="{062FCC2C-6C3D-C74C-8AB9-4B6AE1D366C7}" type="sibTrans" cxnId="{72FC0A61-BD95-F64B-9166-18EEC1137A97}">
      <dgm:prSet/>
      <dgm:spPr>
        <a:solidFill>
          <a:srgbClr val="0070C0"/>
        </a:solidFill>
      </dgm:spPr>
      <dgm:t>
        <a:bodyPr/>
        <a:lstStyle/>
        <a:p>
          <a:endParaRPr lang="en-US"/>
        </a:p>
      </dgm:t>
    </dgm:pt>
    <dgm:pt modelId="{F320BD0F-5C64-2C41-BEE2-8F4ED7C1087D}" type="pres">
      <dgm:prSet presAssocID="{21069D83-590B-194F-9158-A89BAEEBCFC2}" presName="cycle" presStyleCnt="0">
        <dgm:presLayoutVars>
          <dgm:dir/>
          <dgm:resizeHandles val="exact"/>
        </dgm:presLayoutVars>
      </dgm:prSet>
      <dgm:spPr/>
    </dgm:pt>
    <dgm:pt modelId="{346F4D1A-E589-C840-9DE1-AFD61282FBB5}" type="pres">
      <dgm:prSet presAssocID="{1609A299-3CD2-9146-B5A6-D928655D6D5A}" presName="dummy" presStyleCnt="0"/>
      <dgm:spPr/>
    </dgm:pt>
    <dgm:pt modelId="{39A957BB-6848-044D-BA47-6A4A0621133A}" type="pres">
      <dgm:prSet presAssocID="{1609A299-3CD2-9146-B5A6-D928655D6D5A}" presName="node" presStyleLbl="revTx" presStyleIdx="0" presStyleCnt="3">
        <dgm:presLayoutVars>
          <dgm:bulletEnabled val="1"/>
        </dgm:presLayoutVars>
      </dgm:prSet>
      <dgm:spPr/>
    </dgm:pt>
    <dgm:pt modelId="{19F80668-9B79-6240-888E-FF4533CA2876}" type="pres">
      <dgm:prSet presAssocID="{249F3E4B-BB47-7840-8835-B428D943A416}" presName="sibTrans" presStyleLbl="node1" presStyleIdx="0" presStyleCnt="3"/>
      <dgm:spPr/>
    </dgm:pt>
    <dgm:pt modelId="{07EC5F1A-E672-3348-B728-12BAE35098CC}" type="pres">
      <dgm:prSet presAssocID="{CEF25157-D4DA-F143-AF3B-CBD8801321FC}" presName="dummy" presStyleCnt="0"/>
      <dgm:spPr/>
    </dgm:pt>
    <dgm:pt modelId="{F4CEAB4A-E04E-764C-A2E3-B5DD2444E2CB}" type="pres">
      <dgm:prSet presAssocID="{CEF25157-D4DA-F143-AF3B-CBD8801321FC}" presName="node" presStyleLbl="revTx" presStyleIdx="1" presStyleCnt="3">
        <dgm:presLayoutVars>
          <dgm:bulletEnabled val="1"/>
        </dgm:presLayoutVars>
      </dgm:prSet>
      <dgm:spPr/>
    </dgm:pt>
    <dgm:pt modelId="{7CD8AC59-E0CC-CF4B-9A49-FA73552BB12A}" type="pres">
      <dgm:prSet presAssocID="{70CC3D87-847A-B04E-8086-282477986DE7}" presName="sibTrans" presStyleLbl="node1" presStyleIdx="1" presStyleCnt="3"/>
      <dgm:spPr/>
    </dgm:pt>
    <dgm:pt modelId="{0C4CCC0C-6469-E743-BEDD-20B0306C01BE}" type="pres">
      <dgm:prSet presAssocID="{0603E04B-A48C-3F41-A4A9-DB3442C4AEC1}" presName="dummy" presStyleCnt="0"/>
      <dgm:spPr/>
    </dgm:pt>
    <dgm:pt modelId="{04C13EFA-7920-804C-A5A7-F2C2DA43A957}" type="pres">
      <dgm:prSet presAssocID="{0603E04B-A48C-3F41-A4A9-DB3442C4AEC1}" presName="node" presStyleLbl="revTx" presStyleIdx="2" presStyleCnt="3">
        <dgm:presLayoutVars>
          <dgm:bulletEnabled val="1"/>
        </dgm:presLayoutVars>
      </dgm:prSet>
      <dgm:spPr/>
    </dgm:pt>
    <dgm:pt modelId="{247547AA-FAF5-2845-B0F2-C4C07C948B42}" type="pres">
      <dgm:prSet presAssocID="{062FCC2C-6C3D-C74C-8AB9-4B6AE1D366C7}" presName="sibTrans" presStyleLbl="node1" presStyleIdx="2" presStyleCnt="3"/>
      <dgm:spPr/>
    </dgm:pt>
  </dgm:ptLst>
  <dgm:cxnLst>
    <dgm:cxn modelId="{3425C018-E9EB-664A-8255-36330FFD215E}" type="presOf" srcId="{1609A299-3CD2-9146-B5A6-D928655D6D5A}" destId="{39A957BB-6848-044D-BA47-6A4A0621133A}" srcOrd="0" destOrd="0" presId="urn:microsoft.com/office/officeart/2005/8/layout/cycle1"/>
    <dgm:cxn modelId="{CCD29C4F-83D1-4442-BEAA-04A3BE2B94D3}" type="presOf" srcId="{0603E04B-A48C-3F41-A4A9-DB3442C4AEC1}" destId="{04C13EFA-7920-804C-A5A7-F2C2DA43A957}" srcOrd="0" destOrd="0" presId="urn:microsoft.com/office/officeart/2005/8/layout/cycle1"/>
    <dgm:cxn modelId="{72FC0A61-BD95-F64B-9166-18EEC1137A97}" srcId="{21069D83-590B-194F-9158-A89BAEEBCFC2}" destId="{0603E04B-A48C-3F41-A4A9-DB3442C4AEC1}" srcOrd="2" destOrd="0" parTransId="{C24425A3-7B93-A14B-8E1F-16A00A191CBC}" sibTransId="{062FCC2C-6C3D-C74C-8AB9-4B6AE1D366C7}"/>
    <dgm:cxn modelId="{99A42B69-05DB-3347-84BD-730E79DF8E41}" type="presOf" srcId="{062FCC2C-6C3D-C74C-8AB9-4B6AE1D366C7}" destId="{247547AA-FAF5-2845-B0F2-C4C07C948B42}" srcOrd="0" destOrd="0" presId="urn:microsoft.com/office/officeart/2005/8/layout/cycle1"/>
    <dgm:cxn modelId="{EF86A27F-2841-904C-931B-1920ADAEE277}" type="presOf" srcId="{CEF25157-D4DA-F143-AF3B-CBD8801321FC}" destId="{F4CEAB4A-E04E-764C-A2E3-B5DD2444E2CB}" srcOrd="0" destOrd="0" presId="urn:microsoft.com/office/officeart/2005/8/layout/cycle1"/>
    <dgm:cxn modelId="{924DB688-9251-D04B-AFD8-68E0C4C46997}" type="presOf" srcId="{21069D83-590B-194F-9158-A89BAEEBCFC2}" destId="{F320BD0F-5C64-2C41-BEE2-8F4ED7C1087D}" srcOrd="0" destOrd="0" presId="urn:microsoft.com/office/officeart/2005/8/layout/cycle1"/>
    <dgm:cxn modelId="{031B0FC5-922F-694F-B600-999ACBD0A039}" srcId="{21069D83-590B-194F-9158-A89BAEEBCFC2}" destId="{CEF25157-D4DA-F143-AF3B-CBD8801321FC}" srcOrd="1" destOrd="0" parTransId="{9CFEA310-C1CD-114C-9150-7C87DE2552A5}" sibTransId="{70CC3D87-847A-B04E-8086-282477986DE7}"/>
    <dgm:cxn modelId="{61BBD4D3-AB05-7D4B-BDE8-F0153F7F00C2}" srcId="{21069D83-590B-194F-9158-A89BAEEBCFC2}" destId="{1609A299-3CD2-9146-B5A6-D928655D6D5A}" srcOrd="0" destOrd="0" parTransId="{7E915553-38BB-524D-8C9E-98CD2835D797}" sibTransId="{249F3E4B-BB47-7840-8835-B428D943A416}"/>
    <dgm:cxn modelId="{BAD06FE6-4650-124E-8536-21F483C8C0D0}" type="presOf" srcId="{249F3E4B-BB47-7840-8835-B428D943A416}" destId="{19F80668-9B79-6240-888E-FF4533CA2876}" srcOrd="0" destOrd="0" presId="urn:microsoft.com/office/officeart/2005/8/layout/cycle1"/>
    <dgm:cxn modelId="{A5730DFF-EB1B-7B48-8CF4-A9C68BCDF7C8}" type="presOf" srcId="{70CC3D87-847A-B04E-8086-282477986DE7}" destId="{7CD8AC59-E0CC-CF4B-9A49-FA73552BB12A}" srcOrd="0" destOrd="0" presId="urn:microsoft.com/office/officeart/2005/8/layout/cycle1"/>
    <dgm:cxn modelId="{4700A7A6-0EFC-C94D-88CC-3CB6070FB3DF}" type="presParOf" srcId="{F320BD0F-5C64-2C41-BEE2-8F4ED7C1087D}" destId="{346F4D1A-E589-C840-9DE1-AFD61282FBB5}" srcOrd="0" destOrd="0" presId="urn:microsoft.com/office/officeart/2005/8/layout/cycle1"/>
    <dgm:cxn modelId="{6164282E-D110-3B4C-9BBC-565A5488F79B}" type="presParOf" srcId="{F320BD0F-5C64-2C41-BEE2-8F4ED7C1087D}" destId="{39A957BB-6848-044D-BA47-6A4A0621133A}" srcOrd="1" destOrd="0" presId="urn:microsoft.com/office/officeart/2005/8/layout/cycle1"/>
    <dgm:cxn modelId="{56E8F2C9-2EEE-F142-AD40-409F8135A5EB}" type="presParOf" srcId="{F320BD0F-5C64-2C41-BEE2-8F4ED7C1087D}" destId="{19F80668-9B79-6240-888E-FF4533CA2876}" srcOrd="2" destOrd="0" presId="urn:microsoft.com/office/officeart/2005/8/layout/cycle1"/>
    <dgm:cxn modelId="{C65EDEB5-2DB6-7348-AD80-597C8E0078E8}" type="presParOf" srcId="{F320BD0F-5C64-2C41-BEE2-8F4ED7C1087D}" destId="{07EC5F1A-E672-3348-B728-12BAE35098CC}" srcOrd="3" destOrd="0" presId="urn:microsoft.com/office/officeart/2005/8/layout/cycle1"/>
    <dgm:cxn modelId="{839A836D-F325-0048-BE7F-7E19FA70971A}" type="presParOf" srcId="{F320BD0F-5C64-2C41-BEE2-8F4ED7C1087D}" destId="{F4CEAB4A-E04E-764C-A2E3-B5DD2444E2CB}" srcOrd="4" destOrd="0" presId="urn:microsoft.com/office/officeart/2005/8/layout/cycle1"/>
    <dgm:cxn modelId="{28E73E96-5ED3-3741-ACB5-03EB6A820ADC}" type="presParOf" srcId="{F320BD0F-5C64-2C41-BEE2-8F4ED7C1087D}" destId="{7CD8AC59-E0CC-CF4B-9A49-FA73552BB12A}" srcOrd="5" destOrd="0" presId="urn:microsoft.com/office/officeart/2005/8/layout/cycle1"/>
    <dgm:cxn modelId="{714E1E2E-6590-1341-B07E-37951A767602}" type="presParOf" srcId="{F320BD0F-5C64-2C41-BEE2-8F4ED7C1087D}" destId="{0C4CCC0C-6469-E743-BEDD-20B0306C01BE}" srcOrd="6" destOrd="0" presId="urn:microsoft.com/office/officeart/2005/8/layout/cycle1"/>
    <dgm:cxn modelId="{8CA42930-BAA7-E542-B8E5-DB510CD46BB2}" type="presParOf" srcId="{F320BD0F-5C64-2C41-BEE2-8F4ED7C1087D}" destId="{04C13EFA-7920-804C-A5A7-F2C2DA43A957}" srcOrd="7" destOrd="0" presId="urn:microsoft.com/office/officeart/2005/8/layout/cycle1"/>
    <dgm:cxn modelId="{7B3CE6D9-68C5-5640-AA4F-9E1B17DFD164}" type="presParOf" srcId="{F320BD0F-5C64-2C41-BEE2-8F4ED7C1087D}" destId="{247547AA-FAF5-2845-B0F2-C4C07C948B42}" srcOrd="8" destOrd="0" presId="urn:microsoft.com/office/officeart/2005/8/layout/cycle1"/>
  </dgm:cxnLst>
  <dgm:bg/>
  <dgm:whole/>
  <dgm:extLst>
    <a:ext uri="http://schemas.microsoft.com/office/drawing/2008/diagram">
      <dsp:dataModelExt xmlns:dsp="http://schemas.microsoft.com/office/drawing/2008/diagram" relId="rId21"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EE341422-42F4-984F-8824-0C48DCF2B138}" type="doc">
      <dgm:prSet loTypeId="urn:microsoft.com/office/officeart/2005/8/layout/cycle1" loCatId="" qsTypeId="urn:microsoft.com/office/officeart/2005/8/quickstyle/simple1" qsCatId="simple" csTypeId="urn:microsoft.com/office/officeart/2005/8/colors/accent1_2" csCatId="accent1" phldr="1"/>
      <dgm:spPr/>
      <dgm:t>
        <a:bodyPr/>
        <a:lstStyle/>
        <a:p>
          <a:endParaRPr lang="en-US"/>
        </a:p>
      </dgm:t>
    </dgm:pt>
    <dgm:pt modelId="{5E69134D-FBF2-E549-B603-29530AF14D0F}">
      <dgm:prSet phldrT="[Text]"/>
      <dgm:spPr/>
      <dgm:t>
        <a:bodyPr/>
        <a:lstStyle/>
        <a:p>
          <a:r>
            <a:rPr lang="en-US"/>
            <a:t> </a:t>
          </a:r>
          <a:endParaRPr lang="en-US" dirty="0"/>
        </a:p>
      </dgm:t>
    </dgm:pt>
    <dgm:pt modelId="{6F621A83-DC88-174B-A4F5-E2ADCA5176C2}" type="parTrans" cxnId="{281DC0CE-CAC4-5749-8039-F2A7C593DDF1}">
      <dgm:prSet/>
      <dgm:spPr/>
      <dgm:t>
        <a:bodyPr/>
        <a:lstStyle/>
        <a:p>
          <a:endParaRPr lang="en-US"/>
        </a:p>
      </dgm:t>
    </dgm:pt>
    <dgm:pt modelId="{54E87377-26CB-6648-B438-EE1368222638}" type="sibTrans" cxnId="{281DC0CE-CAC4-5749-8039-F2A7C593DDF1}">
      <dgm:prSet/>
      <dgm:spPr>
        <a:solidFill>
          <a:srgbClr val="0070C0"/>
        </a:solidFill>
      </dgm:spPr>
      <dgm:t>
        <a:bodyPr/>
        <a:lstStyle/>
        <a:p>
          <a:endParaRPr lang="en-US"/>
        </a:p>
      </dgm:t>
    </dgm:pt>
    <dgm:pt modelId="{F41925DB-BC2E-5B4C-B768-66A083135536}">
      <dgm:prSet phldrT="[Text]"/>
      <dgm:spPr/>
      <dgm:t>
        <a:bodyPr/>
        <a:lstStyle/>
        <a:p>
          <a:r>
            <a:rPr lang="en-US" dirty="0"/>
            <a:t> </a:t>
          </a:r>
        </a:p>
      </dgm:t>
    </dgm:pt>
    <dgm:pt modelId="{AEE2853C-BD82-1141-8D02-086DAACAB82A}" type="parTrans" cxnId="{F0E6FEEC-ECCC-5E45-B0B3-29EEA351EDE4}">
      <dgm:prSet/>
      <dgm:spPr/>
      <dgm:t>
        <a:bodyPr/>
        <a:lstStyle/>
        <a:p>
          <a:endParaRPr lang="en-US"/>
        </a:p>
      </dgm:t>
    </dgm:pt>
    <dgm:pt modelId="{352A3AC2-6B2B-DA4F-A820-F2C20416A825}" type="sibTrans" cxnId="{F0E6FEEC-ECCC-5E45-B0B3-29EEA351EDE4}">
      <dgm:prSet/>
      <dgm:spPr>
        <a:solidFill>
          <a:srgbClr val="0070C0"/>
        </a:solidFill>
      </dgm:spPr>
      <dgm:t>
        <a:bodyPr/>
        <a:lstStyle/>
        <a:p>
          <a:endParaRPr lang="en-US"/>
        </a:p>
      </dgm:t>
    </dgm:pt>
    <dgm:pt modelId="{E374DCAA-1BCF-9441-B8E5-86376F44079F}" type="pres">
      <dgm:prSet presAssocID="{EE341422-42F4-984F-8824-0C48DCF2B138}" presName="cycle" presStyleCnt="0">
        <dgm:presLayoutVars>
          <dgm:dir/>
          <dgm:resizeHandles val="exact"/>
        </dgm:presLayoutVars>
      </dgm:prSet>
      <dgm:spPr/>
    </dgm:pt>
    <dgm:pt modelId="{414D7220-79AB-0147-931A-9D9FC77C7E09}" type="pres">
      <dgm:prSet presAssocID="{5E69134D-FBF2-E549-B603-29530AF14D0F}" presName="dummy" presStyleCnt="0"/>
      <dgm:spPr/>
    </dgm:pt>
    <dgm:pt modelId="{BDB8D6E3-A856-8144-A853-FE02F3B4ABE7}" type="pres">
      <dgm:prSet presAssocID="{5E69134D-FBF2-E549-B603-29530AF14D0F}" presName="node" presStyleLbl="revTx" presStyleIdx="0" presStyleCnt="2">
        <dgm:presLayoutVars>
          <dgm:bulletEnabled val="1"/>
        </dgm:presLayoutVars>
      </dgm:prSet>
      <dgm:spPr/>
    </dgm:pt>
    <dgm:pt modelId="{6D946487-379A-BE4B-A6CD-A107747F4BBC}" type="pres">
      <dgm:prSet presAssocID="{54E87377-26CB-6648-B438-EE1368222638}" presName="sibTrans" presStyleLbl="node1" presStyleIdx="0" presStyleCnt="2"/>
      <dgm:spPr/>
    </dgm:pt>
    <dgm:pt modelId="{5C0A05F2-0EDB-7B40-86E8-F9633DC65100}" type="pres">
      <dgm:prSet presAssocID="{F41925DB-BC2E-5B4C-B768-66A083135536}" presName="dummy" presStyleCnt="0"/>
      <dgm:spPr/>
    </dgm:pt>
    <dgm:pt modelId="{748B0233-0866-3041-9EFD-A3267EB3DA55}" type="pres">
      <dgm:prSet presAssocID="{F41925DB-BC2E-5B4C-B768-66A083135536}" presName="node" presStyleLbl="revTx" presStyleIdx="1" presStyleCnt="2">
        <dgm:presLayoutVars>
          <dgm:bulletEnabled val="1"/>
        </dgm:presLayoutVars>
      </dgm:prSet>
      <dgm:spPr/>
    </dgm:pt>
    <dgm:pt modelId="{D8CEB44B-F0B7-BA4C-8757-902B05F9570D}" type="pres">
      <dgm:prSet presAssocID="{352A3AC2-6B2B-DA4F-A820-F2C20416A825}" presName="sibTrans" presStyleLbl="node1" presStyleIdx="1" presStyleCnt="2"/>
      <dgm:spPr/>
    </dgm:pt>
  </dgm:ptLst>
  <dgm:cxnLst>
    <dgm:cxn modelId="{BFF53905-BAA8-9B47-BD92-397E2C421C6D}" type="presOf" srcId="{352A3AC2-6B2B-DA4F-A820-F2C20416A825}" destId="{D8CEB44B-F0B7-BA4C-8757-902B05F9570D}" srcOrd="0" destOrd="0" presId="urn:microsoft.com/office/officeart/2005/8/layout/cycle1"/>
    <dgm:cxn modelId="{FA47D44B-6F61-DF4C-9390-AB25CF254CAE}" type="presOf" srcId="{54E87377-26CB-6648-B438-EE1368222638}" destId="{6D946487-379A-BE4B-A6CD-A107747F4BBC}" srcOrd="0" destOrd="0" presId="urn:microsoft.com/office/officeart/2005/8/layout/cycle1"/>
    <dgm:cxn modelId="{F90FA56C-76C8-B64D-9146-80A0E23D8CC9}" type="presOf" srcId="{F41925DB-BC2E-5B4C-B768-66A083135536}" destId="{748B0233-0866-3041-9EFD-A3267EB3DA55}" srcOrd="0" destOrd="0" presId="urn:microsoft.com/office/officeart/2005/8/layout/cycle1"/>
    <dgm:cxn modelId="{AB399FC7-084B-0046-A021-8B08D052D9B5}" type="presOf" srcId="{EE341422-42F4-984F-8824-0C48DCF2B138}" destId="{E374DCAA-1BCF-9441-B8E5-86376F44079F}" srcOrd="0" destOrd="0" presId="urn:microsoft.com/office/officeart/2005/8/layout/cycle1"/>
    <dgm:cxn modelId="{281DC0CE-CAC4-5749-8039-F2A7C593DDF1}" srcId="{EE341422-42F4-984F-8824-0C48DCF2B138}" destId="{5E69134D-FBF2-E549-B603-29530AF14D0F}" srcOrd="0" destOrd="0" parTransId="{6F621A83-DC88-174B-A4F5-E2ADCA5176C2}" sibTransId="{54E87377-26CB-6648-B438-EE1368222638}"/>
    <dgm:cxn modelId="{F1EAEDE4-18D1-4741-840F-46C976ADA108}" type="presOf" srcId="{5E69134D-FBF2-E549-B603-29530AF14D0F}" destId="{BDB8D6E3-A856-8144-A853-FE02F3B4ABE7}" srcOrd="0" destOrd="0" presId="urn:microsoft.com/office/officeart/2005/8/layout/cycle1"/>
    <dgm:cxn modelId="{F0E6FEEC-ECCC-5E45-B0B3-29EEA351EDE4}" srcId="{EE341422-42F4-984F-8824-0C48DCF2B138}" destId="{F41925DB-BC2E-5B4C-B768-66A083135536}" srcOrd="1" destOrd="0" parTransId="{AEE2853C-BD82-1141-8D02-086DAACAB82A}" sibTransId="{352A3AC2-6B2B-DA4F-A820-F2C20416A825}"/>
    <dgm:cxn modelId="{60380F83-8C24-384C-B915-4BCA00FFC06F}" type="presParOf" srcId="{E374DCAA-1BCF-9441-B8E5-86376F44079F}" destId="{414D7220-79AB-0147-931A-9D9FC77C7E09}" srcOrd="0" destOrd="0" presId="urn:microsoft.com/office/officeart/2005/8/layout/cycle1"/>
    <dgm:cxn modelId="{588A99A3-D59E-0645-8BC7-693DC0D43AFD}" type="presParOf" srcId="{E374DCAA-1BCF-9441-B8E5-86376F44079F}" destId="{BDB8D6E3-A856-8144-A853-FE02F3B4ABE7}" srcOrd="1" destOrd="0" presId="urn:microsoft.com/office/officeart/2005/8/layout/cycle1"/>
    <dgm:cxn modelId="{D7ABFBF4-C116-1D49-8245-FDB3B976045B}" type="presParOf" srcId="{E374DCAA-1BCF-9441-B8E5-86376F44079F}" destId="{6D946487-379A-BE4B-A6CD-A107747F4BBC}" srcOrd="2" destOrd="0" presId="urn:microsoft.com/office/officeart/2005/8/layout/cycle1"/>
    <dgm:cxn modelId="{942B26CA-09B5-4C43-A6F1-39C516606BEB}" type="presParOf" srcId="{E374DCAA-1BCF-9441-B8E5-86376F44079F}" destId="{5C0A05F2-0EDB-7B40-86E8-F9633DC65100}" srcOrd="3" destOrd="0" presId="urn:microsoft.com/office/officeart/2005/8/layout/cycle1"/>
    <dgm:cxn modelId="{E54B8744-440C-FF44-90BB-16AEEB21B090}" type="presParOf" srcId="{E374DCAA-1BCF-9441-B8E5-86376F44079F}" destId="{748B0233-0866-3041-9EFD-A3267EB3DA55}" srcOrd="4" destOrd="0" presId="urn:microsoft.com/office/officeart/2005/8/layout/cycle1"/>
    <dgm:cxn modelId="{E640E931-26ED-204C-A3E2-E0B30C9C6B7F}" type="presParOf" srcId="{E374DCAA-1BCF-9441-B8E5-86376F44079F}" destId="{D8CEB44B-F0B7-BA4C-8757-902B05F9570D}" srcOrd="5" destOrd="0" presId="urn:microsoft.com/office/officeart/2005/8/layout/cycle1"/>
  </dgm:cxnLst>
  <dgm:bg/>
  <dgm:whole/>
  <dgm:extLst>
    <a:ext uri="http://schemas.microsoft.com/office/drawing/2008/diagram">
      <dsp:dataModelExt xmlns:dsp="http://schemas.microsoft.com/office/drawing/2008/diagram" relId="rId31"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55306CEC-2AF3-D546-9085-A9255C1D28A8}" type="doc">
      <dgm:prSet loTypeId="urn:microsoft.com/office/officeart/2005/8/layout/cycle1" loCatId="" qsTypeId="urn:microsoft.com/office/officeart/2005/8/quickstyle/simple1" qsCatId="simple" csTypeId="urn:microsoft.com/office/officeart/2005/8/colors/accent1_2" csCatId="accent1" phldr="1"/>
      <dgm:spPr/>
      <dgm:t>
        <a:bodyPr/>
        <a:lstStyle/>
        <a:p>
          <a:endParaRPr lang="en-US"/>
        </a:p>
      </dgm:t>
    </dgm:pt>
    <dgm:pt modelId="{3711C705-7A47-E74A-B279-AD783FE33F7F}">
      <dgm:prSet phldrT="[Text]"/>
      <dgm:spPr/>
      <dgm:t>
        <a:bodyPr/>
        <a:lstStyle/>
        <a:p>
          <a:r>
            <a:rPr lang="en-US" dirty="0"/>
            <a:t>Normal Operations</a:t>
          </a:r>
        </a:p>
      </dgm:t>
    </dgm:pt>
    <dgm:pt modelId="{889FA6FD-E77B-824D-B59A-3B79F5CA62F0}" type="parTrans" cxnId="{6137043D-3A41-0E47-B7C5-1CDBCA479EDC}">
      <dgm:prSet/>
      <dgm:spPr/>
      <dgm:t>
        <a:bodyPr/>
        <a:lstStyle/>
        <a:p>
          <a:endParaRPr lang="en-US"/>
        </a:p>
      </dgm:t>
    </dgm:pt>
    <dgm:pt modelId="{23A34ECF-28EC-DC49-B448-CD162D0AF309}" type="sibTrans" cxnId="{6137043D-3A41-0E47-B7C5-1CDBCA479EDC}">
      <dgm:prSet/>
      <dgm:spPr/>
      <dgm:t>
        <a:bodyPr/>
        <a:lstStyle/>
        <a:p>
          <a:endParaRPr lang="en-US"/>
        </a:p>
      </dgm:t>
    </dgm:pt>
    <dgm:pt modelId="{3E932FF7-0803-174F-B13B-4E932F839D61}">
      <dgm:prSet phldrT="[Text]"/>
      <dgm:spPr/>
      <dgm:t>
        <a:bodyPr/>
        <a:lstStyle/>
        <a:p>
          <a:r>
            <a:rPr lang="en-US" dirty="0"/>
            <a:t>Drifting Norms</a:t>
          </a:r>
        </a:p>
      </dgm:t>
    </dgm:pt>
    <dgm:pt modelId="{91743D6E-421A-CA44-A2B2-34334DE337C1}" type="parTrans" cxnId="{7F1C6044-B897-C54B-979E-6DF1AA7E22DB}">
      <dgm:prSet/>
      <dgm:spPr/>
      <dgm:t>
        <a:bodyPr/>
        <a:lstStyle/>
        <a:p>
          <a:endParaRPr lang="en-US"/>
        </a:p>
      </dgm:t>
    </dgm:pt>
    <dgm:pt modelId="{56D1DBCC-BF94-904F-97B0-A663E9E8B3BD}" type="sibTrans" cxnId="{7F1C6044-B897-C54B-979E-6DF1AA7E22DB}">
      <dgm:prSet/>
      <dgm:spPr/>
      <dgm:t>
        <a:bodyPr/>
        <a:lstStyle/>
        <a:p>
          <a:endParaRPr lang="en-US"/>
        </a:p>
      </dgm:t>
    </dgm:pt>
    <dgm:pt modelId="{0F4789E6-7CAF-3847-B886-243438406906}">
      <dgm:prSet phldrT="[Text]"/>
      <dgm:spPr/>
      <dgm:t>
        <a:bodyPr/>
        <a:lstStyle/>
        <a:p>
          <a:r>
            <a:rPr lang="en-US" dirty="0"/>
            <a:t>Operational Crisis</a:t>
          </a:r>
        </a:p>
      </dgm:t>
    </dgm:pt>
    <dgm:pt modelId="{E25790A8-B8CD-2A4B-AAE3-F6844E32B529}" type="parTrans" cxnId="{7590C3D5-E3C8-084E-96E7-3428589077C5}">
      <dgm:prSet/>
      <dgm:spPr/>
      <dgm:t>
        <a:bodyPr/>
        <a:lstStyle/>
        <a:p>
          <a:endParaRPr lang="en-US"/>
        </a:p>
      </dgm:t>
    </dgm:pt>
    <dgm:pt modelId="{5226A3A3-70A9-E346-8A13-19FD7605E25E}" type="sibTrans" cxnId="{7590C3D5-E3C8-084E-96E7-3428589077C5}">
      <dgm:prSet/>
      <dgm:spPr/>
      <dgm:t>
        <a:bodyPr/>
        <a:lstStyle/>
        <a:p>
          <a:endParaRPr lang="en-US"/>
        </a:p>
      </dgm:t>
    </dgm:pt>
    <dgm:pt modelId="{C96AE666-6B7B-2243-831B-F972694786EC}">
      <dgm:prSet phldrT="[Text]"/>
      <dgm:spPr/>
      <dgm:t>
        <a:bodyPr/>
        <a:lstStyle/>
        <a:p>
          <a:r>
            <a:rPr lang="en-US" dirty="0"/>
            <a:t>User Revolution</a:t>
          </a:r>
        </a:p>
      </dgm:t>
    </dgm:pt>
    <dgm:pt modelId="{95DCCD1F-B369-854B-88E9-0F724CFADAB2}" type="parTrans" cxnId="{E22F849E-58DE-4E48-A3F3-D49977342050}">
      <dgm:prSet/>
      <dgm:spPr/>
      <dgm:t>
        <a:bodyPr/>
        <a:lstStyle/>
        <a:p>
          <a:endParaRPr lang="en-US"/>
        </a:p>
      </dgm:t>
    </dgm:pt>
    <dgm:pt modelId="{216DFF57-C637-3D47-8627-11845A79015E}" type="sibTrans" cxnId="{E22F849E-58DE-4E48-A3F3-D49977342050}">
      <dgm:prSet/>
      <dgm:spPr/>
      <dgm:t>
        <a:bodyPr/>
        <a:lstStyle/>
        <a:p>
          <a:endParaRPr lang="en-US"/>
        </a:p>
      </dgm:t>
    </dgm:pt>
    <dgm:pt modelId="{1F716C1F-6396-6F4D-B456-ACB64C969FAE}">
      <dgm:prSet phldrT="[Text]"/>
      <dgm:spPr/>
      <dgm:t>
        <a:bodyPr/>
        <a:lstStyle/>
        <a:p>
          <a:r>
            <a:rPr lang="en-US" dirty="0"/>
            <a:t>Version Upgrade</a:t>
          </a:r>
        </a:p>
      </dgm:t>
    </dgm:pt>
    <dgm:pt modelId="{BDCFA276-CDEB-5C4C-8555-67EA554BAA1A}" type="parTrans" cxnId="{16146386-3318-BB42-BDE2-4BA0FE4AB9EE}">
      <dgm:prSet/>
      <dgm:spPr/>
      <dgm:t>
        <a:bodyPr/>
        <a:lstStyle/>
        <a:p>
          <a:endParaRPr lang="en-US"/>
        </a:p>
      </dgm:t>
    </dgm:pt>
    <dgm:pt modelId="{F4CB4480-7E7D-8745-969A-B747186AD670}" type="sibTrans" cxnId="{16146386-3318-BB42-BDE2-4BA0FE4AB9EE}">
      <dgm:prSet/>
      <dgm:spPr/>
      <dgm:t>
        <a:bodyPr/>
        <a:lstStyle/>
        <a:p>
          <a:endParaRPr lang="en-US"/>
        </a:p>
      </dgm:t>
    </dgm:pt>
    <dgm:pt modelId="{0AD5A17E-543B-404A-ACEA-A91D4DDCF1E3}" type="pres">
      <dgm:prSet presAssocID="{55306CEC-2AF3-D546-9085-A9255C1D28A8}" presName="cycle" presStyleCnt="0">
        <dgm:presLayoutVars>
          <dgm:dir/>
          <dgm:resizeHandles val="exact"/>
        </dgm:presLayoutVars>
      </dgm:prSet>
      <dgm:spPr/>
    </dgm:pt>
    <dgm:pt modelId="{43E623AD-788C-4D43-BEBB-E0B1F1CE3AE3}" type="pres">
      <dgm:prSet presAssocID="{3711C705-7A47-E74A-B279-AD783FE33F7F}" presName="dummy" presStyleCnt="0"/>
      <dgm:spPr/>
    </dgm:pt>
    <dgm:pt modelId="{9ACDD540-658B-1F4B-9128-BBD97C21052D}" type="pres">
      <dgm:prSet presAssocID="{3711C705-7A47-E74A-B279-AD783FE33F7F}" presName="node" presStyleLbl="revTx" presStyleIdx="0" presStyleCnt="5">
        <dgm:presLayoutVars>
          <dgm:bulletEnabled val="1"/>
        </dgm:presLayoutVars>
      </dgm:prSet>
      <dgm:spPr/>
    </dgm:pt>
    <dgm:pt modelId="{C3A2FB52-DAE4-1342-973F-1F1A9B44189F}" type="pres">
      <dgm:prSet presAssocID="{23A34ECF-28EC-DC49-B448-CD162D0AF309}" presName="sibTrans" presStyleLbl="node1" presStyleIdx="0" presStyleCnt="5"/>
      <dgm:spPr/>
    </dgm:pt>
    <dgm:pt modelId="{6DB58FB9-0ED5-EF4D-902F-C4DD7663D933}" type="pres">
      <dgm:prSet presAssocID="{3E932FF7-0803-174F-B13B-4E932F839D61}" presName="dummy" presStyleCnt="0"/>
      <dgm:spPr/>
    </dgm:pt>
    <dgm:pt modelId="{1BD312BE-9660-0446-89A5-739A7ECD8333}" type="pres">
      <dgm:prSet presAssocID="{3E932FF7-0803-174F-B13B-4E932F839D61}" presName="node" presStyleLbl="revTx" presStyleIdx="1" presStyleCnt="5">
        <dgm:presLayoutVars>
          <dgm:bulletEnabled val="1"/>
        </dgm:presLayoutVars>
      </dgm:prSet>
      <dgm:spPr/>
    </dgm:pt>
    <dgm:pt modelId="{43E86D08-C1F7-E644-8F62-6252305C9975}" type="pres">
      <dgm:prSet presAssocID="{56D1DBCC-BF94-904F-97B0-A663E9E8B3BD}" presName="sibTrans" presStyleLbl="node1" presStyleIdx="1" presStyleCnt="5"/>
      <dgm:spPr/>
    </dgm:pt>
    <dgm:pt modelId="{A3041932-0B6D-7B4B-910F-1604FC8F5FB9}" type="pres">
      <dgm:prSet presAssocID="{0F4789E6-7CAF-3847-B886-243438406906}" presName="dummy" presStyleCnt="0"/>
      <dgm:spPr/>
    </dgm:pt>
    <dgm:pt modelId="{72205650-2408-0A4C-98FA-7B09AD159B06}" type="pres">
      <dgm:prSet presAssocID="{0F4789E6-7CAF-3847-B886-243438406906}" presName="node" presStyleLbl="revTx" presStyleIdx="2" presStyleCnt="5">
        <dgm:presLayoutVars>
          <dgm:bulletEnabled val="1"/>
        </dgm:presLayoutVars>
      </dgm:prSet>
      <dgm:spPr/>
    </dgm:pt>
    <dgm:pt modelId="{31E129FE-E5D5-FB46-BD01-1F01A59E0FE8}" type="pres">
      <dgm:prSet presAssocID="{5226A3A3-70A9-E346-8A13-19FD7605E25E}" presName="sibTrans" presStyleLbl="node1" presStyleIdx="2" presStyleCnt="5"/>
      <dgm:spPr/>
    </dgm:pt>
    <dgm:pt modelId="{52EF4F4A-FE89-7147-B669-77715F875942}" type="pres">
      <dgm:prSet presAssocID="{C96AE666-6B7B-2243-831B-F972694786EC}" presName="dummy" presStyleCnt="0"/>
      <dgm:spPr/>
    </dgm:pt>
    <dgm:pt modelId="{CD36CC79-C2DC-F64E-AC2E-820ADE7C7E49}" type="pres">
      <dgm:prSet presAssocID="{C96AE666-6B7B-2243-831B-F972694786EC}" presName="node" presStyleLbl="revTx" presStyleIdx="3" presStyleCnt="5">
        <dgm:presLayoutVars>
          <dgm:bulletEnabled val="1"/>
        </dgm:presLayoutVars>
      </dgm:prSet>
      <dgm:spPr/>
    </dgm:pt>
    <dgm:pt modelId="{5B9DFB95-D16C-764A-A5DB-81AC099630B9}" type="pres">
      <dgm:prSet presAssocID="{216DFF57-C637-3D47-8627-11845A79015E}" presName="sibTrans" presStyleLbl="node1" presStyleIdx="3" presStyleCnt="5"/>
      <dgm:spPr/>
    </dgm:pt>
    <dgm:pt modelId="{25109F8F-B668-9F46-A4B9-848C6C1D2851}" type="pres">
      <dgm:prSet presAssocID="{1F716C1F-6396-6F4D-B456-ACB64C969FAE}" presName="dummy" presStyleCnt="0"/>
      <dgm:spPr/>
    </dgm:pt>
    <dgm:pt modelId="{88F273A7-6B9F-6C46-9447-E233F44A0364}" type="pres">
      <dgm:prSet presAssocID="{1F716C1F-6396-6F4D-B456-ACB64C969FAE}" presName="node" presStyleLbl="revTx" presStyleIdx="4" presStyleCnt="5">
        <dgm:presLayoutVars>
          <dgm:bulletEnabled val="1"/>
        </dgm:presLayoutVars>
      </dgm:prSet>
      <dgm:spPr/>
    </dgm:pt>
    <dgm:pt modelId="{7605BA16-B350-D749-B40A-7CCE0102499D}" type="pres">
      <dgm:prSet presAssocID="{F4CB4480-7E7D-8745-969A-B747186AD670}" presName="sibTrans" presStyleLbl="node1" presStyleIdx="4" presStyleCnt="5"/>
      <dgm:spPr/>
    </dgm:pt>
  </dgm:ptLst>
  <dgm:cxnLst>
    <dgm:cxn modelId="{F2B63410-B548-594F-98A7-B52DD30FE127}" type="presOf" srcId="{0F4789E6-7CAF-3847-B886-243438406906}" destId="{72205650-2408-0A4C-98FA-7B09AD159B06}" srcOrd="0" destOrd="0" presId="urn:microsoft.com/office/officeart/2005/8/layout/cycle1"/>
    <dgm:cxn modelId="{8BA2062B-15F8-524C-BE15-171DB6411319}" type="presOf" srcId="{23A34ECF-28EC-DC49-B448-CD162D0AF309}" destId="{C3A2FB52-DAE4-1342-973F-1F1A9B44189F}" srcOrd="0" destOrd="0" presId="urn:microsoft.com/office/officeart/2005/8/layout/cycle1"/>
    <dgm:cxn modelId="{E3211E39-81F2-4444-95A6-3A23E3171DDB}" type="presOf" srcId="{C96AE666-6B7B-2243-831B-F972694786EC}" destId="{CD36CC79-C2DC-F64E-AC2E-820ADE7C7E49}" srcOrd="0" destOrd="0" presId="urn:microsoft.com/office/officeart/2005/8/layout/cycle1"/>
    <dgm:cxn modelId="{6137043D-3A41-0E47-B7C5-1CDBCA479EDC}" srcId="{55306CEC-2AF3-D546-9085-A9255C1D28A8}" destId="{3711C705-7A47-E74A-B279-AD783FE33F7F}" srcOrd="0" destOrd="0" parTransId="{889FA6FD-E77B-824D-B59A-3B79F5CA62F0}" sibTransId="{23A34ECF-28EC-DC49-B448-CD162D0AF309}"/>
    <dgm:cxn modelId="{0FDFC740-8D42-DE49-A963-9AAABF67F40C}" type="presOf" srcId="{3E932FF7-0803-174F-B13B-4E932F839D61}" destId="{1BD312BE-9660-0446-89A5-739A7ECD8333}" srcOrd="0" destOrd="0" presId="urn:microsoft.com/office/officeart/2005/8/layout/cycle1"/>
    <dgm:cxn modelId="{7F1C6044-B897-C54B-979E-6DF1AA7E22DB}" srcId="{55306CEC-2AF3-D546-9085-A9255C1D28A8}" destId="{3E932FF7-0803-174F-B13B-4E932F839D61}" srcOrd="1" destOrd="0" parTransId="{91743D6E-421A-CA44-A2B2-34334DE337C1}" sibTransId="{56D1DBCC-BF94-904F-97B0-A663E9E8B3BD}"/>
    <dgm:cxn modelId="{8BB8824A-6FBE-6F46-B41C-BD25ABBC420F}" type="presOf" srcId="{3711C705-7A47-E74A-B279-AD783FE33F7F}" destId="{9ACDD540-658B-1F4B-9128-BBD97C21052D}" srcOrd="0" destOrd="0" presId="urn:microsoft.com/office/officeart/2005/8/layout/cycle1"/>
    <dgm:cxn modelId="{08460152-BCC1-BF44-8353-1303B6132E87}" type="presOf" srcId="{56D1DBCC-BF94-904F-97B0-A663E9E8B3BD}" destId="{43E86D08-C1F7-E644-8F62-6252305C9975}" srcOrd="0" destOrd="0" presId="urn:microsoft.com/office/officeart/2005/8/layout/cycle1"/>
    <dgm:cxn modelId="{D68D4A54-C4FB-5949-8E0B-110A53FB7267}" type="presOf" srcId="{55306CEC-2AF3-D546-9085-A9255C1D28A8}" destId="{0AD5A17E-543B-404A-ACEA-A91D4DDCF1E3}" srcOrd="0" destOrd="0" presId="urn:microsoft.com/office/officeart/2005/8/layout/cycle1"/>
    <dgm:cxn modelId="{B7777968-7833-F441-91E0-4A1214CC2C2E}" type="presOf" srcId="{F4CB4480-7E7D-8745-969A-B747186AD670}" destId="{7605BA16-B350-D749-B40A-7CCE0102499D}" srcOrd="0" destOrd="0" presId="urn:microsoft.com/office/officeart/2005/8/layout/cycle1"/>
    <dgm:cxn modelId="{33F7CB6D-4110-2048-87C7-7078288A7352}" type="presOf" srcId="{5226A3A3-70A9-E346-8A13-19FD7605E25E}" destId="{31E129FE-E5D5-FB46-BD01-1F01A59E0FE8}" srcOrd="0" destOrd="0" presId="urn:microsoft.com/office/officeart/2005/8/layout/cycle1"/>
    <dgm:cxn modelId="{C1B39B6E-252F-A940-99C0-4BF69C10621A}" type="presOf" srcId="{1F716C1F-6396-6F4D-B456-ACB64C969FAE}" destId="{88F273A7-6B9F-6C46-9447-E233F44A0364}" srcOrd="0" destOrd="0" presId="urn:microsoft.com/office/officeart/2005/8/layout/cycle1"/>
    <dgm:cxn modelId="{16146386-3318-BB42-BDE2-4BA0FE4AB9EE}" srcId="{55306CEC-2AF3-D546-9085-A9255C1D28A8}" destId="{1F716C1F-6396-6F4D-B456-ACB64C969FAE}" srcOrd="4" destOrd="0" parTransId="{BDCFA276-CDEB-5C4C-8555-67EA554BAA1A}" sibTransId="{F4CB4480-7E7D-8745-969A-B747186AD670}"/>
    <dgm:cxn modelId="{E22F849E-58DE-4E48-A3F3-D49977342050}" srcId="{55306CEC-2AF3-D546-9085-A9255C1D28A8}" destId="{C96AE666-6B7B-2243-831B-F972694786EC}" srcOrd="3" destOrd="0" parTransId="{95DCCD1F-B369-854B-88E9-0F724CFADAB2}" sibTransId="{216DFF57-C637-3D47-8627-11845A79015E}"/>
    <dgm:cxn modelId="{9E736FA5-3629-794D-BC83-D4EA428AD6A9}" type="presOf" srcId="{216DFF57-C637-3D47-8627-11845A79015E}" destId="{5B9DFB95-D16C-764A-A5DB-81AC099630B9}" srcOrd="0" destOrd="0" presId="urn:microsoft.com/office/officeart/2005/8/layout/cycle1"/>
    <dgm:cxn modelId="{7590C3D5-E3C8-084E-96E7-3428589077C5}" srcId="{55306CEC-2AF3-D546-9085-A9255C1D28A8}" destId="{0F4789E6-7CAF-3847-B886-243438406906}" srcOrd="2" destOrd="0" parTransId="{E25790A8-B8CD-2A4B-AAE3-F6844E32B529}" sibTransId="{5226A3A3-70A9-E346-8A13-19FD7605E25E}"/>
    <dgm:cxn modelId="{6D108E25-CBB6-E444-BF93-6F9DB0F7CCA3}" type="presParOf" srcId="{0AD5A17E-543B-404A-ACEA-A91D4DDCF1E3}" destId="{43E623AD-788C-4D43-BEBB-E0B1F1CE3AE3}" srcOrd="0" destOrd="0" presId="urn:microsoft.com/office/officeart/2005/8/layout/cycle1"/>
    <dgm:cxn modelId="{EBCBB983-A544-6744-9064-939F55264FB0}" type="presParOf" srcId="{0AD5A17E-543B-404A-ACEA-A91D4DDCF1E3}" destId="{9ACDD540-658B-1F4B-9128-BBD97C21052D}" srcOrd="1" destOrd="0" presId="urn:microsoft.com/office/officeart/2005/8/layout/cycle1"/>
    <dgm:cxn modelId="{5887A8E3-CC31-064B-8D1E-CC5D92803BB8}" type="presParOf" srcId="{0AD5A17E-543B-404A-ACEA-A91D4DDCF1E3}" destId="{C3A2FB52-DAE4-1342-973F-1F1A9B44189F}" srcOrd="2" destOrd="0" presId="urn:microsoft.com/office/officeart/2005/8/layout/cycle1"/>
    <dgm:cxn modelId="{0FFDD408-392A-2248-B181-22EAE3E9718D}" type="presParOf" srcId="{0AD5A17E-543B-404A-ACEA-A91D4DDCF1E3}" destId="{6DB58FB9-0ED5-EF4D-902F-C4DD7663D933}" srcOrd="3" destOrd="0" presId="urn:microsoft.com/office/officeart/2005/8/layout/cycle1"/>
    <dgm:cxn modelId="{040AB88C-D95A-D247-A5F4-54AC5F0E1D05}" type="presParOf" srcId="{0AD5A17E-543B-404A-ACEA-A91D4DDCF1E3}" destId="{1BD312BE-9660-0446-89A5-739A7ECD8333}" srcOrd="4" destOrd="0" presId="urn:microsoft.com/office/officeart/2005/8/layout/cycle1"/>
    <dgm:cxn modelId="{1602308F-8BA2-1D47-B6F0-86433728833B}" type="presParOf" srcId="{0AD5A17E-543B-404A-ACEA-A91D4DDCF1E3}" destId="{43E86D08-C1F7-E644-8F62-6252305C9975}" srcOrd="5" destOrd="0" presId="urn:microsoft.com/office/officeart/2005/8/layout/cycle1"/>
    <dgm:cxn modelId="{B30060FE-B485-594F-9DE5-7C6456EB1A4A}" type="presParOf" srcId="{0AD5A17E-543B-404A-ACEA-A91D4DDCF1E3}" destId="{A3041932-0B6D-7B4B-910F-1604FC8F5FB9}" srcOrd="6" destOrd="0" presId="urn:microsoft.com/office/officeart/2005/8/layout/cycle1"/>
    <dgm:cxn modelId="{FC678A8F-DB05-DA47-B65F-54B9E32A4052}" type="presParOf" srcId="{0AD5A17E-543B-404A-ACEA-A91D4DDCF1E3}" destId="{72205650-2408-0A4C-98FA-7B09AD159B06}" srcOrd="7" destOrd="0" presId="urn:microsoft.com/office/officeart/2005/8/layout/cycle1"/>
    <dgm:cxn modelId="{0165FCB1-3662-8D43-A928-5BEB4A567BC2}" type="presParOf" srcId="{0AD5A17E-543B-404A-ACEA-A91D4DDCF1E3}" destId="{31E129FE-E5D5-FB46-BD01-1F01A59E0FE8}" srcOrd="8" destOrd="0" presId="urn:microsoft.com/office/officeart/2005/8/layout/cycle1"/>
    <dgm:cxn modelId="{BAA9B46E-C8A7-4741-A83A-75232C78F607}" type="presParOf" srcId="{0AD5A17E-543B-404A-ACEA-A91D4DDCF1E3}" destId="{52EF4F4A-FE89-7147-B669-77715F875942}" srcOrd="9" destOrd="0" presId="urn:microsoft.com/office/officeart/2005/8/layout/cycle1"/>
    <dgm:cxn modelId="{ADAABC7D-485E-7942-9284-313254F2F770}" type="presParOf" srcId="{0AD5A17E-543B-404A-ACEA-A91D4DDCF1E3}" destId="{CD36CC79-C2DC-F64E-AC2E-820ADE7C7E49}" srcOrd="10" destOrd="0" presId="urn:microsoft.com/office/officeart/2005/8/layout/cycle1"/>
    <dgm:cxn modelId="{E2D6A001-1493-A848-B354-83031816254D}" type="presParOf" srcId="{0AD5A17E-543B-404A-ACEA-A91D4DDCF1E3}" destId="{5B9DFB95-D16C-764A-A5DB-81AC099630B9}" srcOrd="11" destOrd="0" presId="urn:microsoft.com/office/officeart/2005/8/layout/cycle1"/>
    <dgm:cxn modelId="{CDFEEAE9-7569-CD45-B9CB-47FCD4752474}" type="presParOf" srcId="{0AD5A17E-543B-404A-ACEA-A91D4DDCF1E3}" destId="{25109F8F-B668-9F46-A4B9-848C6C1D2851}" srcOrd="12" destOrd="0" presId="urn:microsoft.com/office/officeart/2005/8/layout/cycle1"/>
    <dgm:cxn modelId="{616B292A-BDF6-F244-AE7C-4795335338EA}" type="presParOf" srcId="{0AD5A17E-543B-404A-ACEA-A91D4DDCF1E3}" destId="{88F273A7-6B9F-6C46-9447-E233F44A0364}" srcOrd="13" destOrd="0" presId="urn:microsoft.com/office/officeart/2005/8/layout/cycle1"/>
    <dgm:cxn modelId="{1B7A3E73-9EA1-B644-9D1C-44462567E127}" type="presParOf" srcId="{0AD5A17E-543B-404A-ACEA-A91D4DDCF1E3}" destId="{7605BA16-B350-D749-B40A-7CCE0102499D}" srcOrd="14" destOrd="0" presId="urn:microsoft.com/office/officeart/2005/8/layout/cycle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CCA52F05-D065-F84D-B238-735699835F9F}" type="doc">
      <dgm:prSet loTypeId="urn:microsoft.com/office/officeart/2005/8/layout/pyramid1" loCatId="" qsTypeId="urn:microsoft.com/office/officeart/2005/8/quickstyle/simple1" qsCatId="simple" csTypeId="urn:microsoft.com/office/officeart/2005/8/colors/accent5_2" csCatId="accent5" phldr="1"/>
      <dgm:spPr/>
    </dgm:pt>
    <dgm:pt modelId="{61476DF0-1F4F-DB47-A32F-FEB5E99DD8CF}">
      <dgm:prSet phldrT="[Text]" custT="1"/>
      <dgm:spPr/>
      <dgm:t>
        <a:bodyPr/>
        <a:lstStyle/>
        <a:p>
          <a:r>
            <a:rPr lang="en-US" sz="700" dirty="0"/>
            <a:t>Self-Actualization</a:t>
          </a:r>
        </a:p>
      </dgm:t>
    </dgm:pt>
    <dgm:pt modelId="{9CDF8837-88BD-DD45-87C6-C53DAC9E94F0}" type="parTrans" cxnId="{32D952A3-413E-6542-BC64-E7C06282D58D}">
      <dgm:prSet/>
      <dgm:spPr/>
      <dgm:t>
        <a:bodyPr/>
        <a:lstStyle/>
        <a:p>
          <a:endParaRPr lang="en-US"/>
        </a:p>
      </dgm:t>
    </dgm:pt>
    <dgm:pt modelId="{8259B47D-C03E-2A41-B99C-A9C8B3956E85}" type="sibTrans" cxnId="{32D952A3-413E-6542-BC64-E7C06282D58D}">
      <dgm:prSet/>
      <dgm:spPr/>
      <dgm:t>
        <a:bodyPr/>
        <a:lstStyle/>
        <a:p>
          <a:endParaRPr lang="en-US"/>
        </a:p>
      </dgm:t>
    </dgm:pt>
    <dgm:pt modelId="{7C3A199E-19F8-4049-959C-BE36306851A8}">
      <dgm:prSet phldrT="[Text]"/>
      <dgm:spPr/>
      <dgm:t>
        <a:bodyPr/>
        <a:lstStyle/>
        <a:p>
          <a:r>
            <a:rPr lang="en-US" dirty="0"/>
            <a:t>Esteem</a:t>
          </a:r>
        </a:p>
      </dgm:t>
    </dgm:pt>
    <dgm:pt modelId="{3B1E4525-0C94-E041-8287-F590D8E6811C}" type="parTrans" cxnId="{DB62BF6D-0E2C-704E-9928-F609B0346238}">
      <dgm:prSet/>
      <dgm:spPr/>
      <dgm:t>
        <a:bodyPr/>
        <a:lstStyle/>
        <a:p>
          <a:endParaRPr lang="en-US"/>
        </a:p>
      </dgm:t>
    </dgm:pt>
    <dgm:pt modelId="{D52F4925-A69A-0640-85FA-3A51D042841D}" type="sibTrans" cxnId="{DB62BF6D-0E2C-704E-9928-F609B0346238}">
      <dgm:prSet/>
      <dgm:spPr/>
      <dgm:t>
        <a:bodyPr/>
        <a:lstStyle/>
        <a:p>
          <a:endParaRPr lang="en-US"/>
        </a:p>
      </dgm:t>
    </dgm:pt>
    <dgm:pt modelId="{4A6F7564-1874-F645-8EBB-092F798E5A7C}">
      <dgm:prSet phldrT="[Text]"/>
      <dgm:spPr/>
      <dgm:t>
        <a:bodyPr/>
        <a:lstStyle/>
        <a:p>
          <a:r>
            <a:rPr lang="en-US" dirty="0"/>
            <a:t>Love and Belonging</a:t>
          </a:r>
        </a:p>
      </dgm:t>
    </dgm:pt>
    <dgm:pt modelId="{4ADEBCD6-4FE4-BE41-A92C-EFAC7CB1885E}" type="parTrans" cxnId="{733A3964-9CCE-0D45-97B4-7BC4932605D6}">
      <dgm:prSet/>
      <dgm:spPr/>
      <dgm:t>
        <a:bodyPr/>
        <a:lstStyle/>
        <a:p>
          <a:endParaRPr lang="en-US"/>
        </a:p>
      </dgm:t>
    </dgm:pt>
    <dgm:pt modelId="{E8E373A2-43B7-BB45-8500-300CAD66B22F}" type="sibTrans" cxnId="{733A3964-9CCE-0D45-97B4-7BC4932605D6}">
      <dgm:prSet/>
      <dgm:spPr/>
      <dgm:t>
        <a:bodyPr/>
        <a:lstStyle/>
        <a:p>
          <a:endParaRPr lang="en-US"/>
        </a:p>
      </dgm:t>
    </dgm:pt>
    <dgm:pt modelId="{6AAA965F-0A21-4D4F-8D26-90E176D0C5EB}">
      <dgm:prSet phldrT="[Text]"/>
      <dgm:spPr/>
      <dgm:t>
        <a:bodyPr/>
        <a:lstStyle/>
        <a:p>
          <a:r>
            <a:rPr lang="en-US" dirty="0"/>
            <a:t>Safety and Security</a:t>
          </a:r>
        </a:p>
      </dgm:t>
    </dgm:pt>
    <dgm:pt modelId="{C1D00F1E-D4F5-AA49-A72E-B63E49D65E7C}" type="parTrans" cxnId="{3D36D4C2-D8E1-4E4F-84BA-06C1275BCEF5}">
      <dgm:prSet/>
      <dgm:spPr/>
      <dgm:t>
        <a:bodyPr/>
        <a:lstStyle/>
        <a:p>
          <a:endParaRPr lang="en-US"/>
        </a:p>
      </dgm:t>
    </dgm:pt>
    <dgm:pt modelId="{BD2AE147-F941-4A49-910C-8BEA35DFE0F1}" type="sibTrans" cxnId="{3D36D4C2-D8E1-4E4F-84BA-06C1275BCEF5}">
      <dgm:prSet/>
      <dgm:spPr/>
      <dgm:t>
        <a:bodyPr/>
        <a:lstStyle/>
        <a:p>
          <a:endParaRPr lang="en-US"/>
        </a:p>
      </dgm:t>
    </dgm:pt>
    <dgm:pt modelId="{0B52C08B-E2FA-704E-B675-05762DE5A767}">
      <dgm:prSet phldrT="[Text]"/>
      <dgm:spPr/>
      <dgm:t>
        <a:bodyPr/>
        <a:lstStyle/>
        <a:p>
          <a:r>
            <a:rPr lang="en-US" dirty="0"/>
            <a:t>Physiological needs</a:t>
          </a:r>
        </a:p>
      </dgm:t>
    </dgm:pt>
    <dgm:pt modelId="{426DB77F-4F67-3944-8228-B4147AE72E31}" type="parTrans" cxnId="{4055874E-AD81-E24E-92B8-65C0C6BCCBA1}">
      <dgm:prSet/>
      <dgm:spPr/>
      <dgm:t>
        <a:bodyPr/>
        <a:lstStyle/>
        <a:p>
          <a:endParaRPr lang="en-US"/>
        </a:p>
      </dgm:t>
    </dgm:pt>
    <dgm:pt modelId="{C4E68D03-0F1D-454A-A7BD-5A8ED47CA65B}" type="sibTrans" cxnId="{4055874E-AD81-E24E-92B8-65C0C6BCCBA1}">
      <dgm:prSet/>
      <dgm:spPr/>
      <dgm:t>
        <a:bodyPr/>
        <a:lstStyle/>
        <a:p>
          <a:endParaRPr lang="en-US"/>
        </a:p>
      </dgm:t>
    </dgm:pt>
    <dgm:pt modelId="{3517CE3E-A800-BD46-A612-DAFE2272BE07}" type="pres">
      <dgm:prSet presAssocID="{CCA52F05-D065-F84D-B238-735699835F9F}" presName="Name0" presStyleCnt="0">
        <dgm:presLayoutVars>
          <dgm:dir/>
          <dgm:animLvl val="lvl"/>
          <dgm:resizeHandles val="exact"/>
        </dgm:presLayoutVars>
      </dgm:prSet>
      <dgm:spPr/>
    </dgm:pt>
    <dgm:pt modelId="{6574C80F-1F6E-0C4F-BC5D-49EBF62684AE}" type="pres">
      <dgm:prSet presAssocID="{61476DF0-1F4F-DB47-A32F-FEB5E99DD8CF}" presName="Name8" presStyleCnt="0"/>
      <dgm:spPr/>
    </dgm:pt>
    <dgm:pt modelId="{E96AAF0A-52D5-E046-91EA-97C775167173}" type="pres">
      <dgm:prSet presAssocID="{61476DF0-1F4F-DB47-A32F-FEB5E99DD8CF}" presName="level" presStyleLbl="node1" presStyleIdx="0" presStyleCnt="5">
        <dgm:presLayoutVars>
          <dgm:chMax val="1"/>
          <dgm:bulletEnabled val="1"/>
        </dgm:presLayoutVars>
      </dgm:prSet>
      <dgm:spPr/>
    </dgm:pt>
    <dgm:pt modelId="{F588F6A1-A1A1-2F4C-9EDC-987C7041DB42}" type="pres">
      <dgm:prSet presAssocID="{61476DF0-1F4F-DB47-A32F-FEB5E99DD8CF}" presName="levelTx" presStyleLbl="revTx" presStyleIdx="0" presStyleCnt="0">
        <dgm:presLayoutVars>
          <dgm:chMax val="1"/>
          <dgm:bulletEnabled val="1"/>
        </dgm:presLayoutVars>
      </dgm:prSet>
      <dgm:spPr/>
    </dgm:pt>
    <dgm:pt modelId="{6210C4AC-2A67-7548-B751-E30B75169ABA}" type="pres">
      <dgm:prSet presAssocID="{7C3A199E-19F8-4049-959C-BE36306851A8}" presName="Name8" presStyleCnt="0"/>
      <dgm:spPr/>
    </dgm:pt>
    <dgm:pt modelId="{7A149F11-73A7-174A-B5AB-4CD9C7DA3B35}" type="pres">
      <dgm:prSet presAssocID="{7C3A199E-19F8-4049-959C-BE36306851A8}" presName="level" presStyleLbl="node1" presStyleIdx="1" presStyleCnt="5">
        <dgm:presLayoutVars>
          <dgm:chMax val="1"/>
          <dgm:bulletEnabled val="1"/>
        </dgm:presLayoutVars>
      </dgm:prSet>
      <dgm:spPr/>
    </dgm:pt>
    <dgm:pt modelId="{3DFCAFE6-E8A7-664A-9C67-56C64E0E7AB9}" type="pres">
      <dgm:prSet presAssocID="{7C3A199E-19F8-4049-959C-BE36306851A8}" presName="levelTx" presStyleLbl="revTx" presStyleIdx="0" presStyleCnt="0">
        <dgm:presLayoutVars>
          <dgm:chMax val="1"/>
          <dgm:bulletEnabled val="1"/>
        </dgm:presLayoutVars>
      </dgm:prSet>
      <dgm:spPr/>
    </dgm:pt>
    <dgm:pt modelId="{687A064D-3D59-0E46-8312-3F8B3625758C}" type="pres">
      <dgm:prSet presAssocID="{4A6F7564-1874-F645-8EBB-092F798E5A7C}" presName="Name8" presStyleCnt="0"/>
      <dgm:spPr/>
    </dgm:pt>
    <dgm:pt modelId="{B6C3236E-17D5-FC4C-87D7-E358104D98F7}" type="pres">
      <dgm:prSet presAssocID="{4A6F7564-1874-F645-8EBB-092F798E5A7C}" presName="level" presStyleLbl="node1" presStyleIdx="2" presStyleCnt="5">
        <dgm:presLayoutVars>
          <dgm:chMax val="1"/>
          <dgm:bulletEnabled val="1"/>
        </dgm:presLayoutVars>
      </dgm:prSet>
      <dgm:spPr/>
    </dgm:pt>
    <dgm:pt modelId="{83EDF114-2FF7-914A-BFA1-408E8721224D}" type="pres">
      <dgm:prSet presAssocID="{4A6F7564-1874-F645-8EBB-092F798E5A7C}" presName="levelTx" presStyleLbl="revTx" presStyleIdx="0" presStyleCnt="0">
        <dgm:presLayoutVars>
          <dgm:chMax val="1"/>
          <dgm:bulletEnabled val="1"/>
        </dgm:presLayoutVars>
      </dgm:prSet>
      <dgm:spPr/>
    </dgm:pt>
    <dgm:pt modelId="{C7C1BBA0-6166-6945-A0AC-4B0CD24982C9}" type="pres">
      <dgm:prSet presAssocID="{6AAA965F-0A21-4D4F-8D26-90E176D0C5EB}" presName="Name8" presStyleCnt="0"/>
      <dgm:spPr/>
    </dgm:pt>
    <dgm:pt modelId="{F9DB03FA-307E-FB42-A0D1-C4862AB48F5F}" type="pres">
      <dgm:prSet presAssocID="{6AAA965F-0A21-4D4F-8D26-90E176D0C5EB}" presName="level" presStyleLbl="node1" presStyleIdx="3" presStyleCnt="5">
        <dgm:presLayoutVars>
          <dgm:chMax val="1"/>
          <dgm:bulletEnabled val="1"/>
        </dgm:presLayoutVars>
      </dgm:prSet>
      <dgm:spPr/>
    </dgm:pt>
    <dgm:pt modelId="{2BBEFF3F-CEC3-3742-A8CE-FD995ECC0D53}" type="pres">
      <dgm:prSet presAssocID="{6AAA965F-0A21-4D4F-8D26-90E176D0C5EB}" presName="levelTx" presStyleLbl="revTx" presStyleIdx="0" presStyleCnt="0">
        <dgm:presLayoutVars>
          <dgm:chMax val="1"/>
          <dgm:bulletEnabled val="1"/>
        </dgm:presLayoutVars>
      </dgm:prSet>
      <dgm:spPr/>
    </dgm:pt>
    <dgm:pt modelId="{734FFEE5-18AB-1541-8961-B27C6FA8CA3F}" type="pres">
      <dgm:prSet presAssocID="{0B52C08B-E2FA-704E-B675-05762DE5A767}" presName="Name8" presStyleCnt="0"/>
      <dgm:spPr/>
    </dgm:pt>
    <dgm:pt modelId="{0677D96B-AE4B-3047-8A34-F12CF0EB6D77}" type="pres">
      <dgm:prSet presAssocID="{0B52C08B-E2FA-704E-B675-05762DE5A767}" presName="level" presStyleLbl="node1" presStyleIdx="4" presStyleCnt="5">
        <dgm:presLayoutVars>
          <dgm:chMax val="1"/>
          <dgm:bulletEnabled val="1"/>
        </dgm:presLayoutVars>
      </dgm:prSet>
      <dgm:spPr/>
    </dgm:pt>
    <dgm:pt modelId="{91B99AEC-57E6-8144-B7B1-5124AB413931}" type="pres">
      <dgm:prSet presAssocID="{0B52C08B-E2FA-704E-B675-05762DE5A767}" presName="levelTx" presStyleLbl="revTx" presStyleIdx="0" presStyleCnt="0">
        <dgm:presLayoutVars>
          <dgm:chMax val="1"/>
          <dgm:bulletEnabled val="1"/>
        </dgm:presLayoutVars>
      </dgm:prSet>
      <dgm:spPr/>
    </dgm:pt>
  </dgm:ptLst>
  <dgm:cxnLst>
    <dgm:cxn modelId="{8EDBD904-DAE1-9C46-8750-0F095227E269}" type="presOf" srcId="{4A6F7564-1874-F645-8EBB-092F798E5A7C}" destId="{83EDF114-2FF7-914A-BFA1-408E8721224D}" srcOrd="1" destOrd="0" presId="urn:microsoft.com/office/officeart/2005/8/layout/pyramid1"/>
    <dgm:cxn modelId="{956D3F24-D123-C34E-9B75-5CFB40F3C427}" type="presOf" srcId="{CCA52F05-D065-F84D-B238-735699835F9F}" destId="{3517CE3E-A800-BD46-A612-DAFE2272BE07}" srcOrd="0" destOrd="0" presId="urn:microsoft.com/office/officeart/2005/8/layout/pyramid1"/>
    <dgm:cxn modelId="{38E9BE45-1140-C948-84A4-11778F6C5ACD}" type="presOf" srcId="{0B52C08B-E2FA-704E-B675-05762DE5A767}" destId="{0677D96B-AE4B-3047-8A34-F12CF0EB6D77}" srcOrd="0" destOrd="0" presId="urn:microsoft.com/office/officeart/2005/8/layout/pyramid1"/>
    <dgm:cxn modelId="{4055874E-AD81-E24E-92B8-65C0C6BCCBA1}" srcId="{CCA52F05-D065-F84D-B238-735699835F9F}" destId="{0B52C08B-E2FA-704E-B675-05762DE5A767}" srcOrd="4" destOrd="0" parTransId="{426DB77F-4F67-3944-8228-B4147AE72E31}" sibTransId="{C4E68D03-0F1D-454A-A7BD-5A8ED47CA65B}"/>
    <dgm:cxn modelId="{EB24FE50-FF13-8245-814B-1784BA3AAD3C}" type="presOf" srcId="{61476DF0-1F4F-DB47-A32F-FEB5E99DD8CF}" destId="{F588F6A1-A1A1-2F4C-9EDC-987C7041DB42}" srcOrd="1" destOrd="0" presId="urn:microsoft.com/office/officeart/2005/8/layout/pyramid1"/>
    <dgm:cxn modelId="{733A3964-9CCE-0D45-97B4-7BC4932605D6}" srcId="{CCA52F05-D065-F84D-B238-735699835F9F}" destId="{4A6F7564-1874-F645-8EBB-092F798E5A7C}" srcOrd="2" destOrd="0" parTransId="{4ADEBCD6-4FE4-BE41-A92C-EFAC7CB1885E}" sibTransId="{E8E373A2-43B7-BB45-8500-300CAD66B22F}"/>
    <dgm:cxn modelId="{DB62BF6D-0E2C-704E-9928-F609B0346238}" srcId="{CCA52F05-D065-F84D-B238-735699835F9F}" destId="{7C3A199E-19F8-4049-959C-BE36306851A8}" srcOrd="1" destOrd="0" parTransId="{3B1E4525-0C94-E041-8287-F590D8E6811C}" sibTransId="{D52F4925-A69A-0640-85FA-3A51D042841D}"/>
    <dgm:cxn modelId="{32D952A3-413E-6542-BC64-E7C06282D58D}" srcId="{CCA52F05-D065-F84D-B238-735699835F9F}" destId="{61476DF0-1F4F-DB47-A32F-FEB5E99DD8CF}" srcOrd="0" destOrd="0" parTransId="{9CDF8837-88BD-DD45-87C6-C53DAC9E94F0}" sibTransId="{8259B47D-C03E-2A41-B99C-A9C8B3956E85}"/>
    <dgm:cxn modelId="{8863D2A5-C884-A94D-AD0B-39FC9E062629}" type="presOf" srcId="{6AAA965F-0A21-4D4F-8D26-90E176D0C5EB}" destId="{2BBEFF3F-CEC3-3742-A8CE-FD995ECC0D53}" srcOrd="1" destOrd="0" presId="urn:microsoft.com/office/officeart/2005/8/layout/pyramid1"/>
    <dgm:cxn modelId="{95CFBDB0-214A-0C41-8940-50B5E51B1148}" type="presOf" srcId="{4A6F7564-1874-F645-8EBB-092F798E5A7C}" destId="{B6C3236E-17D5-FC4C-87D7-E358104D98F7}" srcOrd="0" destOrd="0" presId="urn:microsoft.com/office/officeart/2005/8/layout/pyramid1"/>
    <dgm:cxn modelId="{3D36D4C2-D8E1-4E4F-84BA-06C1275BCEF5}" srcId="{CCA52F05-D065-F84D-B238-735699835F9F}" destId="{6AAA965F-0A21-4D4F-8D26-90E176D0C5EB}" srcOrd="3" destOrd="0" parTransId="{C1D00F1E-D4F5-AA49-A72E-B63E49D65E7C}" sibTransId="{BD2AE147-F941-4A49-910C-8BEA35DFE0F1}"/>
    <dgm:cxn modelId="{F64E1ADB-6996-8141-9C8B-87B963ADF33E}" type="presOf" srcId="{61476DF0-1F4F-DB47-A32F-FEB5E99DD8CF}" destId="{E96AAF0A-52D5-E046-91EA-97C775167173}" srcOrd="0" destOrd="0" presId="urn:microsoft.com/office/officeart/2005/8/layout/pyramid1"/>
    <dgm:cxn modelId="{FEA5FDF6-6577-9646-ADB8-0A68F4361EAE}" type="presOf" srcId="{6AAA965F-0A21-4D4F-8D26-90E176D0C5EB}" destId="{F9DB03FA-307E-FB42-A0D1-C4862AB48F5F}" srcOrd="0" destOrd="0" presId="urn:microsoft.com/office/officeart/2005/8/layout/pyramid1"/>
    <dgm:cxn modelId="{3333CBF8-DA62-A747-819B-5E767F2BFCFB}" type="presOf" srcId="{7C3A199E-19F8-4049-959C-BE36306851A8}" destId="{7A149F11-73A7-174A-B5AB-4CD9C7DA3B35}" srcOrd="0" destOrd="0" presId="urn:microsoft.com/office/officeart/2005/8/layout/pyramid1"/>
    <dgm:cxn modelId="{CF4677FA-9365-5844-BC45-9EB2B4BB501D}" type="presOf" srcId="{7C3A199E-19F8-4049-959C-BE36306851A8}" destId="{3DFCAFE6-E8A7-664A-9C67-56C64E0E7AB9}" srcOrd="1" destOrd="0" presId="urn:microsoft.com/office/officeart/2005/8/layout/pyramid1"/>
    <dgm:cxn modelId="{EB1F08FB-0101-7E4D-967B-D577D83FCF39}" type="presOf" srcId="{0B52C08B-E2FA-704E-B675-05762DE5A767}" destId="{91B99AEC-57E6-8144-B7B1-5124AB413931}" srcOrd="1" destOrd="0" presId="urn:microsoft.com/office/officeart/2005/8/layout/pyramid1"/>
    <dgm:cxn modelId="{485D8147-0E8E-5C4D-814A-2857CA732E9E}" type="presParOf" srcId="{3517CE3E-A800-BD46-A612-DAFE2272BE07}" destId="{6574C80F-1F6E-0C4F-BC5D-49EBF62684AE}" srcOrd="0" destOrd="0" presId="urn:microsoft.com/office/officeart/2005/8/layout/pyramid1"/>
    <dgm:cxn modelId="{43ED9693-D72E-B049-8414-2F723142F49A}" type="presParOf" srcId="{6574C80F-1F6E-0C4F-BC5D-49EBF62684AE}" destId="{E96AAF0A-52D5-E046-91EA-97C775167173}" srcOrd="0" destOrd="0" presId="urn:microsoft.com/office/officeart/2005/8/layout/pyramid1"/>
    <dgm:cxn modelId="{1AB61EAA-0079-404B-87D5-8F81C336E112}" type="presParOf" srcId="{6574C80F-1F6E-0C4F-BC5D-49EBF62684AE}" destId="{F588F6A1-A1A1-2F4C-9EDC-987C7041DB42}" srcOrd="1" destOrd="0" presId="urn:microsoft.com/office/officeart/2005/8/layout/pyramid1"/>
    <dgm:cxn modelId="{DECF81F9-027F-5B40-B7B7-4A384FA8FE2C}" type="presParOf" srcId="{3517CE3E-A800-BD46-A612-DAFE2272BE07}" destId="{6210C4AC-2A67-7548-B751-E30B75169ABA}" srcOrd="1" destOrd="0" presId="urn:microsoft.com/office/officeart/2005/8/layout/pyramid1"/>
    <dgm:cxn modelId="{5D0EFDCF-EF4D-EC4E-8E47-B3B098CB8DF2}" type="presParOf" srcId="{6210C4AC-2A67-7548-B751-E30B75169ABA}" destId="{7A149F11-73A7-174A-B5AB-4CD9C7DA3B35}" srcOrd="0" destOrd="0" presId="urn:microsoft.com/office/officeart/2005/8/layout/pyramid1"/>
    <dgm:cxn modelId="{EDFFEB0E-36D0-0D41-AA87-386E62E79864}" type="presParOf" srcId="{6210C4AC-2A67-7548-B751-E30B75169ABA}" destId="{3DFCAFE6-E8A7-664A-9C67-56C64E0E7AB9}" srcOrd="1" destOrd="0" presId="urn:microsoft.com/office/officeart/2005/8/layout/pyramid1"/>
    <dgm:cxn modelId="{2142B6B9-4154-DE4F-94A4-97C5DE83A006}" type="presParOf" srcId="{3517CE3E-A800-BD46-A612-DAFE2272BE07}" destId="{687A064D-3D59-0E46-8312-3F8B3625758C}" srcOrd="2" destOrd="0" presId="urn:microsoft.com/office/officeart/2005/8/layout/pyramid1"/>
    <dgm:cxn modelId="{A78DFB51-BF0E-D04B-9F0A-36BBFBC635D9}" type="presParOf" srcId="{687A064D-3D59-0E46-8312-3F8B3625758C}" destId="{B6C3236E-17D5-FC4C-87D7-E358104D98F7}" srcOrd="0" destOrd="0" presId="urn:microsoft.com/office/officeart/2005/8/layout/pyramid1"/>
    <dgm:cxn modelId="{10763A93-9831-304C-A70A-17527AFB53D4}" type="presParOf" srcId="{687A064D-3D59-0E46-8312-3F8B3625758C}" destId="{83EDF114-2FF7-914A-BFA1-408E8721224D}" srcOrd="1" destOrd="0" presId="urn:microsoft.com/office/officeart/2005/8/layout/pyramid1"/>
    <dgm:cxn modelId="{900153C1-CB04-7440-B9BE-867B50BC8CB6}" type="presParOf" srcId="{3517CE3E-A800-BD46-A612-DAFE2272BE07}" destId="{C7C1BBA0-6166-6945-A0AC-4B0CD24982C9}" srcOrd="3" destOrd="0" presId="urn:microsoft.com/office/officeart/2005/8/layout/pyramid1"/>
    <dgm:cxn modelId="{FFD97022-BFAD-6140-8B37-4BEAD17DF937}" type="presParOf" srcId="{C7C1BBA0-6166-6945-A0AC-4B0CD24982C9}" destId="{F9DB03FA-307E-FB42-A0D1-C4862AB48F5F}" srcOrd="0" destOrd="0" presId="urn:microsoft.com/office/officeart/2005/8/layout/pyramid1"/>
    <dgm:cxn modelId="{3E9EA3BA-7AF7-2D4F-950E-394C81BEAB40}" type="presParOf" srcId="{C7C1BBA0-6166-6945-A0AC-4B0CD24982C9}" destId="{2BBEFF3F-CEC3-3742-A8CE-FD995ECC0D53}" srcOrd="1" destOrd="0" presId="urn:microsoft.com/office/officeart/2005/8/layout/pyramid1"/>
    <dgm:cxn modelId="{70944845-73C2-5B44-92F7-4ABC67C3E417}" type="presParOf" srcId="{3517CE3E-A800-BD46-A612-DAFE2272BE07}" destId="{734FFEE5-18AB-1541-8961-B27C6FA8CA3F}" srcOrd="4" destOrd="0" presId="urn:microsoft.com/office/officeart/2005/8/layout/pyramid1"/>
    <dgm:cxn modelId="{15E60CC0-607A-0F42-B42B-D1F04F808380}" type="presParOf" srcId="{734FFEE5-18AB-1541-8961-B27C6FA8CA3F}" destId="{0677D96B-AE4B-3047-8A34-F12CF0EB6D77}" srcOrd="0" destOrd="0" presId="urn:microsoft.com/office/officeart/2005/8/layout/pyramid1"/>
    <dgm:cxn modelId="{34540B20-C303-204A-B736-E3CFB9362A27}" type="presParOf" srcId="{734FFEE5-18AB-1541-8961-B27C6FA8CA3F}" destId="{91B99AEC-57E6-8144-B7B1-5124AB413931}" srcOrd="1" destOrd="0" presId="urn:microsoft.com/office/officeart/2005/8/layout/pyramid1"/>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CDD540-658B-1F4B-9128-BBD97C21052D}">
      <dsp:nvSpPr>
        <dsp:cNvPr id="0" name=""/>
        <dsp:cNvSpPr/>
      </dsp:nvSpPr>
      <dsp:spPr>
        <a:xfrm>
          <a:off x="1781505" y="15186"/>
          <a:ext cx="515477" cy="5154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n-US" sz="800" kern="1200" dirty="0"/>
            <a:t>Normal Science</a:t>
          </a:r>
        </a:p>
      </dsp:txBody>
      <dsp:txXfrm>
        <a:off x="1781505" y="15186"/>
        <a:ext cx="515477" cy="515477"/>
      </dsp:txXfrm>
    </dsp:sp>
    <dsp:sp modelId="{C3A2FB52-DAE4-1342-973F-1F1A9B44189F}">
      <dsp:nvSpPr>
        <dsp:cNvPr id="0" name=""/>
        <dsp:cNvSpPr/>
      </dsp:nvSpPr>
      <dsp:spPr>
        <a:xfrm>
          <a:off x="566731" y="10"/>
          <a:ext cx="1935424" cy="1935424"/>
        </a:xfrm>
        <a:prstGeom prst="circularArrow">
          <a:avLst>
            <a:gd name="adj1" fmla="val 5194"/>
            <a:gd name="adj2" fmla="val 335435"/>
            <a:gd name="adj3" fmla="val 21295191"/>
            <a:gd name="adj4" fmla="val 19764531"/>
            <a:gd name="adj5" fmla="val 6059"/>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BD312BE-9660-0446-89A5-739A7ECD8333}">
      <dsp:nvSpPr>
        <dsp:cNvPr id="0" name=""/>
        <dsp:cNvSpPr/>
      </dsp:nvSpPr>
      <dsp:spPr>
        <a:xfrm>
          <a:off x="2093489" y="975374"/>
          <a:ext cx="515477" cy="5154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n-US" sz="800" kern="1200" dirty="0"/>
            <a:t>Model </a:t>
          </a:r>
        </a:p>
        <a:p>
          <a:pPr marL="0" lvl="0" indent="0" algn="ctr" defTabSz="355600">
            <a:lnSpc>
              <a:spcPct val="90000"/>
            </a:lnSpc>
            <a:spcBef>
              <a:spcPct val="0"/>
            </a:spcBef>
            <a:spcAft>
              <a:spcPct val="35000"/>
            </a:spcAft>
            <a:buNone/>
          </a:pPr>
          <a:r>
            <a:rPr lang="en-US" sz="800" kern="1200" dirty="0"/>
            <a:t>Drift</a:t>
          </a:r>
        </a:p>
      </dsp:txBody>
      <dsp:txXfrm>
        <a:off x="2093489" y="975374"/>
        <a:ext cx="515477" cy="515477"/>
      </dsp:txXfrm>
    </dsp:sp>
    <dsp:sp modelId="{43E86D08-C1F7-E644-8F62-6252305C9975}">
      <dsp:nvSpPr>
        <dsp:cNvPr id="0" name=""/>
        <dsp:cNvSpPr/>
      </dsp:nvSpPr>
      <dsp:spPr>
        <a:xfrm>
          <a:off x="566731" y="10"/>
          <a:ext cx="1935424" cy="1935424"/>
        </a:xfrm>
        <a:prstGeom prst="circularArrow">
          <a:avLst>
            <a:gd name="adj1" fmla="val 5194"/>
            <a:gd name="adj2" fmla="val 335435"/>
            <a:gd name="adj3" fmla="val 4016718"/>
            <a:gd name="adj4" fmla="val 2251578"/>
            <a:gd name="adj5" fmla="val 6059"/>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2205650-2408-0A4C-98FA-7B09AD159B06}">
      <dsp:nvSpPr>
        <dsp:cNvPr id="0" name=""/>
        <dsp:cNvSpPr/>
      </dsp:nvSpPr>
      <dsp:spPr>
        <a:xfrm>
          <a:off x="1276704" y="1568802"/>
          <a:ext cx="515477" cy="5154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n-US" sz="800" kern="1200" dirty="0"/>
            <a:t>Model Crisis</a:t>
          </a:r>
        </a:p>
      </dsp:txBody>
      <dsp:txXfrm>
        <a:off x="1276704" y="1568802"/>
        <a:ext cx="515477" cy="515477"/>
      </dsp:txXfrm>
    </dsp:sp>
    <dsp:sp modelId="{31E129FE-E5D5-FB46-BD01-1F01A59E0FE8}">
      <dsp:nvSpPr>
        <dsp:cNvPr id="0" name=""/>
        <dsp:cNvSpPr/>
      </dsp:nvSpPr>
      <dsp:spPr>
        <a:xfrm>
          <a:off x="566731" y="10"/>
          <a:ext cx="1935424" cy="1935424"/>
        </a:xfrm>
        <a:prstGeom prst="circularArrow">
          <a:avLst>
            <a:gd name="adj1" fmla="val 5194"/>
            <a:gd name="adj2" fmla="val 335435"/>
            <a:gd name="adj3" fmla="val 8212987"/>
            <a:gd name="adj4" fmla="val 6447847"/>
            <a:gd name="adj5" fmla="val 6059"/>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D36CC79-C2DC-F64E-AC2E-820ADE7C7E49}">
      <dsp:nvSpPr>
        <dsp:cNvPr id="0" name=""/>
        <dsp:cNvSpPr/>
      </dsp:nvSpPr>
      <dsp:spPr>
        <a:xfrm>
          <a:off x="459920" y="975374"/>
          <a:ext cx="515477" cy="5154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n-US" sz="800" kern="1200" dirty="0"/>
            <a:t>Model Revolution</a:t>
          </a:r>
        </a:p>
      </dsp:txBody>
      <dsp:txXfrm>
        <a:off x="459920" y="975374"/>
        <a:ext cx="515477" cy="515477"/>
      </dsp:txXfrm>
    </dsp:sp>
    <dsp:sp modelId="{5B9DFB95-D16C-764A-A5DB-81AC099630B9}">
      <dsp:nvSpPr>
        <dsp:cNvPr id="0" name=""/>
        <dsp:cNvSpPr/>
      </dsp:nvSpPr>
      <dsp:spPr>
        <a:xfrm>
          <a:off x="566731" y="10"/>
          <a:ext cx="1935424" cy="1935424"/>
        </a:xfrm>
        <a:prstGeom prst="circularArrow">
          <a:avLst>
            <a:gd name="adj1" fmla="val 5194"/>
            <a:gd name="adj2" fmla="val 335435"/>
            <a:gd name="adj3" fmla="val 12300034"/>
            <a:gd name="adj4" fmla="val 10769374"/>
            <a:gd name="adj5" fmla="val 6059"/>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8F273A7-6B9F-6C46-9447-E233F44A0364}">
      <dsp:nvSpPr>
        <dsp:cNvPr id="0" name=""/>
        <dsp:cNvSpPr/>
      </dsp:nvSpPr>
      <dsp:spPr>
        <a:xfrm>
          <a:off x="771904" y="15186"/>
          <a:ext cx="515477" cy="5154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n-US" sz="800" b="1" kern="1200" dirty="0">
              <a:solidFill>
                <a:srgbClr val="FF0000"/>
              </a:solidFill>
            </a:rPr>
            <a:t>Paradigm</a:t>
          </a:r>
        </a:p>
        <a:p>
          <a:pPr marL="0" lvl="0" indent="0" algn="ctr" defTabSz="355600">
            <a:lnSpc>
              <a:spcPct val="90000"/>
            </a:lnSpc>
            <a:spcBef>
              <a:spcPct val="0"/>
            </a:spcBef>
            <a:spcAft>
              <a:spcPct val="35000"/>
            </a:spcAft>
            <a:buNone/>
          </a:pPr>
          <a:r>
            <a:rPr lang="en-US" sz="800" kern="1200" dirty="0"/>
            <a:t>Change</a:t>
          </a:r>
        </a:p>
      </dsp:txBody>
      <dsp:txXfrm>
        <a:off x="771904" y="15186"/>
        <a:ext cx="515477" cy="515477"/>
      </dsp:txXfrm>
    </dsp:sp>
    <dsp:sp modelId="{7605BA16-B350-D749-B40A-7CCE0102499D}">
      <dsp:nvSpPr>
        <dsp:cNvPr id="0" name=""/>
        <dsp:cNvSpPr/>
      </dsp:nvSpPr>
      <dsp:spPr>
        <a:xfrm>
          <a:off x="566731" y="10"/>
          <a:ext cx="1935424" cy="1935424"/>
        </a:xfrm>
        <a:prstGeom prst="circularArrow">
          <a:avLst>
            <a:gd name="adj1" fmla="val 5194"/>
            <a:gd name="adj2" fmla="val 335435"/>
            <a:gd name="adj3" fmla="val 16867700"/>
            <a:gd name="adj4" fmla="val 15196865"/>
            <a:gd name="adj5" fmla="val 6059"/>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81F794-A786-5E40-8F11-764A886C837A}">
      <dsp:nvSpPr>
        <dsp:cNvPr id="0" name=""/>
        <dsp:cNvSpPr/>
      </dsp:nvSpPr>
      <dsp:spPr>
        <a:xfrm rot="10800000">
          <a:off x="0" y="0"/>
          <a:ext cx="2892886" cy="656769"/>
        </a:xfrm>
        <a:prstGeom prst="trapezoid">
          <a:avLst>
            <a:gd name="adj" fmla="val 73412"/>
          </a:avLst>
        </a:prstGeom>
        <a:solidFill>
          <a:srgbClr val="FF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rgbClr val="FFFFFF"/>
              </a:solidFill>
            </a:rPr>
            <a:t>Public Domain Data</a:t>
          </a:r>
        </a:p>
      </dsp:txBody>
      <dsp:txXfrm rot="-10800000">
        <a:off x="506255" y="0"/>
        <a:ext cx="1880376" cy="656769"/>
      </dsp:txXfrm>
    </dsp:sp>
    <dsp:sp modelId="{65B9D4A6-CE26-2342-B54E-80612F7072AC}">
      <dsp:nvSpPr>
        <dsp:cNvPr id="0" name=""/>
        <dsp:cNvSpPr/>
      </dsp:nvSpPr>
      <dsp:spPr>
        <a:xfrm rot="10800000">
          <a:off x="482147" y="656769"/>
          <a:ext cx="1928591" cy="656769"/>
        </a:xfrm>
        <a:prstGeom prst="trapezoid">
          <a:avLst>
            <a:gd name="adj" fmla="val 73412"/>
          </a:avLst>
        </a:prstGeom>
        <a:solidFill>
          <a:srgbClr val="FFC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rgbClr val="FF0000"/>
              </a:solidFill>
            </a:rPr>
            <a:t>Smart Contract Data</a:t>
          </a:r>
        </a:p>
      </dsp:txBody>
      <dsp:txXfrm rot="-10800000">
        <a:off x="819651" y="656769"/>
        <a:ext cx="1253584" cy="656769"/>
      </dsp:txXfrm>
    </dsp:sp>
    <dsp:sp modelId="{94624B64-9D97-294C-8A90-681ACED0289B}">
      <dsp:nvSpPr>
        <dsp:cNvPr id="0" name=""/>
        <dsp:cNvSpPr/>
      </dsp:nvSpPr>
      <dsp:spPr>
        <a:xfrm rot="10800000">
          <a:off x="964295" y="1313538"/>
          <a:ext cx="964295" cy="656769"/>
        </a:xfrm>
        <a:prstGeom prst="trapezoid">
          <a:avLst>
            <a:gd name="adj" fmla="val 73412"/>
          </a:avLst>
        </a:prstGeom>
        <a:solidFill>
          <a:srgbClr val="00206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66725">
            <a:lnSpc>
              <a:spcPct val="90000"/>
            </a:lnSpc>
            <a:spcBef>
              <a:spcPct val="0"/>
            </a:spcBef>
            <a:spcAft>
              <a:spcPct val="35000"/>
            </a:spcAft>
            <a:buNone/>
          </a:pPr>
          <a:r>
            <a:rPr lang="en-US" sz="1050" kern="1200" dirty="0">
              <a:solidFill>
                <a:srgbClr val="FFFFFF"/>
              </a:solidFill>
            </a:rPr>
            <a:t>Private </a:t>
          </a:r>
        </a:p>
        <a:p>
          <a:pPr marL="0" lvl="0" indent="0" algn="ctr" defTabSz="466725">
            <a:lnSpc>
              <a:spcPct val="90000"/>
            </a:lnSpc>
            <a:spcBef>
              <a:spcPct val="0"/>
            </a:spcBef>
            <a:spcAft>
              <a:spcPct val="35000"/>
            </a:spcAft>
            <a:buNone/>
          </a:pPr>
          <a:r>
            <a:rPr lang="en-US" sz="1050" kern="1200" dirty="0">
              <a:solidFill>
                <a:srgbClr val="FFFFFF"/>
              </a:solidFill>
            </a:rPr>
            <a:t>Data</a:t>
          </a:r>
        </a:p>
      </dsp:txBody>
      <dsp:txXfrm rot="-10800000">
        <a:off x="964295" y="1313538"/>
        <a:ext cx="964295" cy="65676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CDD540-658B-1F4B-9128-BBD97C21052D}">
      <dsp:nvSpPr>
        <dsp:cNvPr id="0" name=""/>
        <dsp:cNvSpPr/>
      </dsp:nvSpPr>
      <dsp:spPr>
        <a:xfrm>
          <a:off x="3072405" y="2740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Normal Science</a:t>
          </a:r>
        </a:p>
      </dsp:txBody>
      <dsp:txXfrm>
        <a:off x="3072405" y="27408"/>
        <a:ext cx="894721" cy="894721"/>
      </dsp:txXfrm>
    </dsp:sp>
    <dsp:sp modelId="{C3A2FB52-DAE4-1342-973F-1F1A9B44189F}">
      <dsp:nvSpPr>
        <dsp:cNvPr id="0" name=""/>
        <dsp:cNvSpPr/>
      </dsp:nvSpPr>
      <dsp:spPr>
        <a:xfrm>
          <a:off x="965426" y="1250"/>
          <a:ext cx="3357427" cy="3357427"/>
        </a:xfrm>
        <a:prstGeom prst="circularArrow">
          <a:avLst>
            <a:gd name="adj1" fmla="val 5197"/>
            <a:gd name="adj2" fmla="val 335651"/>
            <a:gd name="adj3" fmla="val 21294311"/>
            <a:gd name="adj4" fmla="val 19765302"/>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BD312BE-9660-0446-89A5-739A7ECD8333}">
      <dsp:nvSpPr>
        <dsp:cNvPr id="0" name=""/>
        <dsp:cNvSpPr/>
      </dsp:nvSpPr>
      <dsp:spPr>
        <a:xfrm>
          <a:off x="3613572" y="169294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Model </a:t>
          </a:r>
        </a:p>
        <a:p>
          <a:pPr marL="0" lvl="0" indent="0" algn="ctr" defTabSz="622300">
            <a:lnSpc>
              <a:spcPct val="90000"/>
            </a:lnSpc>
            <a:spcBef>
              <a:spcPct val="0"/>
            </a:spcBef>
            <a:spcAft>
              <a:spcPct val="35000"/>
            </a:spcAft>
            <a:buNone/>
          </a:pPr>
          <a:r>
            <a:rPr lang="en-US" sz="1400" kern="1200" dirty="0"/>
            <a:t>Drift</a:t>
          </a:r>
        </a:p>
      </dsp:txBody>
      <dsp:txXfrm>
        <a:off x="3613572" y="1692948"/>
        <a:ext cx="894721" cy="894721"/>
      </dsp:txXfrm>
    </dsp:sp>
    <dsp:sp modelId="{43E86D08-C1F7-E644-8F62-6252305C9975}">
      <dsp:nvSpPr>
        <dsp:cNvPr id="0" name=""/>
        <dsp:cNvSpPr/>
      </dsp:nvSpPr>
      <dsp:spPr>
        <a:xfrm>
          <a:off x="965426" y="1250"/>
          <a:ext cx="3357427" cy="3357427"/>
        </a:xfrm>
        <a:prstGeom prst="circularArrow">
          <a:avLst>
            <a:gd name="adj1" fmla="val 5197"/>
            <a:gd name="adj2" fmla="val 335651"/>
            <a:gd name="adj3" fmla="val 4015806"/>
            <a:gd name="adj4" fmla="val 2252415"/>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2205650-2408-0A4C-98FA-7B09AD159B06}">
      <dsp:nvSpPr>
        <dsp:cNvPr id="0" name=""/>
        <dsp:cNvSpPr/>
      </dsp:nvSpPr>
      <dsp:spPr>
        <a:xfrm>
          <a:off x="2196779" y="272230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Model Crisis</a:t>
          </a:r>
        </a:p>
      </dsp:txBody>
      <dsp:txXfrm>
        <a:off x="2196779" y="2722308"/>
        <a:ext cx="894721" cy="894721"/>
      </dsp:txXfrm>
    </dsp:sp>
    <dsp:sp modelId="{31E129FE-E5D5-FB46-BD01-1F01A59E0FE8}">
      <dsp:nvSpPr>
        <dsp:cNvPr id="0" name=""/>
        <dsp:cNvSpPr/>
      </dsp:nvSpPr>
      <dsp:spPr>
        <a:xfrm>
          <a:off x="965426" y="1250"/>
          <a:ext cx="3357427" cy="3357427"/>
        </a:xfrm>
        <a:prstGeom prst="circularArrow">
          <a:avLst>
            <a:gd name="adj1" fmla="val 5197"/>
            <a:gd name="adj2" fmla="val 335651"/>
            <a:gd name="adj3" fmla="val 8211934"/>
            <a:gd name="adj4" fmla="val 6448543"/>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D36CC79-C2DC-F64E-AC2E-820ADE7C7E49}">
      <dsp:nvSpPr>
        <dsp:cNvPr id="0" name=""/>
        <dsp:cNvSpPr/>
      </dsp:nvSpPr>
      <dsp:spPr>
        <a:xfrm>
          <a:off x="779986" y="169294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Model Revolution</a:t>
          </a:r>
        </a:p>
      </dsp:txBody>
      <dsp:txXfrm>
        <a:off x="779986" y="1692948"/>
        <a:ext cx="894721" cy="894721"/>
      </dsp:txXfrm>
    </dsp:sp>
    <dsp:sp modelId="{5B9DFB95-D16C-764A-A5DB-81AC099630B9}">
      <dsp:nvSpPr>
        <dsp:cNvPr id="0" name=""/>
        <dsp:cNvSpPr/>
      </dsp:nvSpPr>
      <dsp:spPr>
        <a:xfrm>
          <a:off x="965426" y="1250"/>
          <a:ext cx="3357427" cy="3357427"/>
        </a:xfrm>
        <a:prstGeom prst="circularArrow">
          <a:avLst>
            <a:gd name="adj1" fmla="val 5197"/>
            <a:gd name="adj2" fmla="val 335651"/>
            <a:gd name="adj3" fmla="val 12299047"/>
            <a:gd name="adj4" fmla="val 10770038"/>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8F273A7-6B9F-6C46-9447-E233F44A0364}">
      <dsp:nvSpPr>
        <dsp:cNvPr id="0" name=""/>
        <dsp:cNvSpPr/>
      </dsp:nvSpPr>
      <dsp:spPr>
        <a:xfrm>
          <a:off x="1321153" y="2740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rgbClr val="FF0000"/>
              </a:solidFill>
            </a:rPr>
            <a:t>Paradigm</a:t>
          </a:r>
        </a:p>
        <a:p>
          <a:pPr marL="0" lvl="0" indent="0" algn="ctr" defTabSz="622300">
            <a:lnSpc>
              <a:spcPct val="90000"/>
            </a:lnSpc>
            <a:spcBef>
              <a:spcPct val="0"/>
            </a:spcBef>
            <a:spcAft>
              <a:spcPct val="35000"/>
            </a:spcAft>
            <a:buNone/>
          </a:pPr>
          <a:r>
            <a:rPr lang="en-US" sz="1400" kern="1200" dirty="0"/>
            <a:t>Change</a:t>
          </a:r>
        </a:p>
      </dsp:txBody>
      <dsp:txXfrm>
        <a:off x="1321153" y="27408"/>
        <a:ext cx="894721" cy="894721"/>
      </dsp:txXfrm>
    </dsp:sp>
    <dsp:sp modelId="{7605BA16-B350-D749-B40A-7CCE0102499D}">
      <dsp:nvSpPr>
        <dsp:cNvPr id="0" name=""/>
        <dsp:cNvSpPr/>
      </dsp:nvSpPr>
      <dsp:spPr>
        <a:xfrm>
          <a:off x="965426" y="1250"/>
          <a:ext cx="3357427" cy="3357427"/>
        </a:xfrm>
        <a:prstGeom prst="circularArrow">
          <a:avLst>
            <a:gd name="adj1" fmla="val 5197"/>
            <a:gd name="adj2" fmla="val 335651"/>
            <a:gd name="adj3" fmla="val 16866791"/>
            <a:gd name="adj4" fmla="val 15197558"/>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64C3BC-4CA0-C34F-9A70-7DB11FD22EFC}">
      <dsp:nvSpPr>
        <dsp:cNvPr id="0" name=""/>
        <dsp:cNvSpPr/>
      </dsp:nvSpPr>
      <dsp:spPr>
        <a:xfrm>
          <a:off x="271" y="102512"/>
          <a:ext cx="529592" cy="211836"/>
        </a:xfrm>
        <a:prstGeom prst="homePlate">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7338" tIns="18669" rIns="9335" bIns="18669" numCol="1" spcCol="1270" anchor="ctr" anchorCtr="0">
          <a:noAutofit/>
        </a:bodyPr>
        <a:lstStyle/>
        <a:p>
          <a:pPr marL="0" lvl="0" indent="0" algn="ctr" defTabSz="311150">
            <a:lnSpc>
              <a:spcPct val="90000"/>
            </a:lnSpc>
            <a:spcBef>
              <a:spcPct val="0"/>
            </a:spcBef>
            <a:spcAft>
              <a:spcPct val="35000"/>
            </a:spcAft>
            <a:buNone/>
          </a:pPr>
          <a:r>
            <a:rPr lang="en-US" sz="700" kern="1200" dirty="0"/>
            <a:t>Commit</a:t>
          </a:r>
        </a:p>
      </dsp:txBody>
      <dsp:txXfrm>
        <a:off x="271" y="102512"/>
        <a:ext cx="476633" cy="211836"/>
      </dsp:txXfrm>
    </dsp:sp>
    <dsp:sp modelId="{0B95EF29-96ED-6D4D-BD57-7276D88B8E32}">
      <dsp:nvSpPr>
        <dsp:cNvPr id="0" name=""/>
        <dsp:cNvSpPr/>
      </dsp:nvSpPr>
      <dsp:spPr>
        <a:xfrm>
          <a:off x="423945" y="102512"/>
          <a:ext cx="529592" cy="211836"/>
        </a:xfrm>
        <a:prstGeom prst="chevron">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en-US" sz="700" kern="1200" dirty="0"/>
            <a:t>Build</a:t>
          </a:r>
        </a:p>
      </dsp:txBody>
      <dsp:txXfrm>
        <a:off x="529863" y="102512"/>
        <a:ext cx="317756" cy="211836"/>
      </dsp:txXfrm>
    </dsp:sp>
    <dsp:sp modelId="{46C76E0D-8BE9-D043-B23B-6D7B48CE1B6C}">
      <dsp:nvSpPr>
        <dsp:cNvPr id="0" name=""/>
        <dsp:cNvSpPr/>
      </dsp:nvSpPr>
      <dsp:spPr>
        <a:xfrm>
          <a:off x="847618" y="102512"/>
          <a:ext cx="529592" cy="211836"/>
        </a:xfrm>
        <a:prstGeom prst="chevron">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en-US" sz="700" kern="1200" dirty="0"/>
            <a:t>Test</a:t>
          </a:r>
        </a:p>
      </dsp:txBody>
      <dsp:txXfrm>
        <a:off x="953536" y="102512"/>
        <a:ext cx="317756" cy="211836"/>
      </dsp:txXfrm>
    </dsp:sp>
    <dsp:sp modelId="{B1545181-23CE-F34E-ADCE-2714ABA206F6}">
      <dsp:nvSpPr>
        <dsp:cNvPr id="0" name=""/>
        <dsp:cNvSpPr/>
      </dsp:nvSpPr>
      <dsp:spPr>
        <a:xfrm>
          <a:off x="1271292" y="102512"/>
          <a:ext cx="529592" cy="211836"/>
        </a:xfrm>
        <a:prstGeom prst="chevron">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en-US" sz="700" kern="1200" dirty="0"/>
            <a:t>Stage</a:t>
          </a:r>
        </a:p>
      </dsp:txBody>
      <dsp:txXfrm>
        <a:off x="1377210" y="102512"/>
        <a:ext cx="317756" cy="211836"/>
      </dsp:txXfrm>
    </dsp:sp>
    <dsp:sp modelId="{D148BA2D-035B-F449-8F32-CBC8D2C62912}">
      <dsp:nvSpPr>
        <dsp:cNvPr id="0" name=""/>
        <dsp:cNvSpPr/>
      </dsp:nvSpPr>
      <dsp:spPr>
        <a:xfrm>
          <a:off x="1694966" y="102512"/>
          <a:ext cx="529592" cy="211836"/>
        </a:xfrm>
        <a:prstGeom prst="chevron">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en-US" sz="700" kern="1200" dirty="0"/>
            <a:t>Deploy</a:t>
          </a:r>
        </a:p>
      </dsp:txBody>
      <dsp:txXfrm>
        <a:off x="1800884" y="102512"/>
        <a:ext cx="317756" cy="21183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442DED-F441-C64C-93A7-94BF17E0EEA7}">
      <dsp:nvSpPr>
        <dsp:cNvPr id="0" name=""/>
        <dsp:cNvSpPr/>
      </dsp:nvSpPr>
      <dsp:spPr>
        <a:xfrm>
          <a:off x="2132645" y="2152415"/>
          <a:ext cx="1830708" cy="462640"/>
        </a:xfrm>
        <a:prstGeom prst="roundRect">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rPr>
            <a:t>(Smart) Social Contract Execution</a:t>
          </a:r>
        </a:p>
      </dsp:txBody>
      <dsp:txXfrm>
        <a:off x="2155229" y="2174999"/>
        <a:ext cx="1785540" cy="417472"/>
      </dsp:txXfrm>
    </dsp:sp>
    <dsp:sp modelId="{7E0DCC9E-042E-EF4D-B316-6B69A1348963}">
      <dsp:nvSpPr>
        <dsp:cNvPr id="0" name=""/>
        <dsp:cNvSpPr/>
      </dsp:nvSpPr>
      <dsp:spPr>
        <a:xfrm rot="16200000">
          <a:off x="2727571" y="1831986"/>
          <a:ext cx="640857" cy="0"/>
        </a:xfrm>
        <a:custGeom>
          <a:avLst/>
          <a:gdLst/>
          <a:ahLst/>
          <a:cxnLst/>
          <a:rect l="0" t="0" r="0" b="0"/>
          <a:pathLst>
            <a:path>
              <a:moveTo>
                <a:pt x="0" y="0"/>
              </a:moveTo>
              <a:lnTo>
                <a:pt x="640857"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CDD05B3-2A98-5243-B482-62FE80D76EA0}">
      <dsp:nvSpPr>
        <dsp:cNvPr id="0" name=""/>
        <dsp:cNvSpPr/>
      </dsp:nvSpPr>
      <dsp:spPr>
        <a:xfrm>
          <a:off x="2658611" y="732779"/>
          <a:ext cx="778777" cy="778777"/>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533400">
            <a:lnSpc>
              <a:spcPct val="90000"/>
            </a:lnSpc>
            <a:spcBef>
              <a:spcPct val="0"/>
            </a:spcBef>
            <a:spcAft>
              <a:spcPct val="35000"/>
            </a:spcAft>
            <a:buNone/>
          </a:pPr>
          <a:r>
            <a:rPr lang="en-US" sz="1200" kern="1200" dirty="0">
              <a:solidFill>
                <a:schemeClr val="bg1"/>
              </a:solidFill>
            </a:rPr>
            <a:t>Traders</a:t>
          </a:r>
        </a:p>
      </dsp:txBody>
      <dsp:txXfrm>
        <a:off x="2696628" y="770796"/>
        <a:ext cx="702743" cy="702743"/>
      </dsp:txXfrm>
    </dsp:sp>
    <dsp:sp modelId="{861CA58E-116C-974A-8E1C-C1ED3175AE74}">
      <dsp:nvSpPr>
        <dsp:cNvPr id="0" name=""/>
        <dsp:cNvSpPr/>
      </dsp:nvSpPr>
      <dsp:spPr>
        <a:xfrm rot="1800000">
          <a:off x="3390135" y="2833466"/>
          <a:ext cx="873641" cy="0"/>
        </a:xfrm>
        <a:custGeom>
          <a:avLst/>
          <a:gdLst/>
          <a:ahLst/>
          <a:cxnLst/>
          <a:rect l="0" t="0" r="0" b="0"/>
          <a:pathLst>
            <a:path>
              <a:moveTo>
                <a:pt x="0" y="0"/>
              </a:moveTo>
              <a:lnTo>
                <a:pt x="873641"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407686E-F9FB-FF4A-85CF-E0132DDB0D4F}">
      <dsp:nvSpPr>
        <dsp:cNvPr id="0" name=""/>
        <dsp:cNvSpPr/>
      </dsp:nvSpPr>
      <dsp:spPr>
        <a:xfrm>
          <a:off x="4205254" y="2887301"/>
          <a:ext cx="778777" cy="778777"/>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rPr>
            <a:t>Miners</a:t>
          </a:r>
        </a:p>
      </dsp:txBody>
      <dsp:txXfrm>
        <a:off x="4243271" y="2925318"/>
        <a:ext cx="702743" cy="702743"/>
      </dsp:txXfrm>
    </dsp:sp>
    <dsp:sp modelId="{4682F69D-925C-824B-B3DF-E1B4280CA4C4}">
      <dsp:nvSpPr>
        <dsp:cNvPr id="0" name=""/>
        <dsp:cNvSpPr/>
      </dsp:nvSpPr>
      <dsp:spPr>
        <a:xfrm rot="9000000">
          <a:off x="1832222" y="2833466"/>
          <a:ext cx="873641" cy="0"/>
        </a:xfrm>
        <a:custGeom>
          <a:avLst/>
          <a:gdLst/>
          <a:ahLst/>
          <a:cxnLst/>
          <a:rect l="0" t="0" r="0" b="0"/>
          <a:pathLst>
            <a:path>
              <a:moveTo>
                <a:pt x="0" y="0"/>
              </a:moveTo>
              <a:lnTo>
                <a:pt x="873641"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9E21A50-CDBF-EC4C-85D7-8FC474E86641}">
      <dsp:nvSpPr>
        <dsp:cNvPr id="0" name=""/>
        <dsp:cNvSpPr/>
      </dsp:nvSpPr>
      <dsp:spPr>
        <a:xfrm>
          <a:off x="1111967" y="2887301"/>
          <a:ext cx="778777" cy="778777"/>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rPr>
            <a:t>Coders</a:t>
          </a:r>
          <a:endParaRPr lang="en-US" sz="1100" kern="1200" dirty="0">
            <a:solidFill>
              <a:schemeClr val="bg1"/>
            </a:solidFill>
          </a:endParaRPr>
        </a:p>
      </dsp:txBody>
      <dsp:txXfrm>
        <a:off x="1149984" y="2925318"/>
        <a:ext cx="702743" cy="70274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1EBFD9-94EB-C04C-AE7F-946CAAD5A2DD}">
      <dsp:nvSpPr>
        <dsp:cNvPr id="0" name=""/>
        <dsp:cNvSpPr/>
      </dsp:nvSpPr>
      <dsp:spPr>
        <a:xfrm>
          <a:off x="1433812" y="12382"/>
          <a:ext cx="432627" cy="432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Version Upgrade</a:t>
          </a:r>
        </a:p>
      </dsp:txBody>
      <dsp:txXfrm>
        <a:off x="1433812" y="12382"/>
        <a:ext cx="432627" cy="432627"/>
      </dsp:txXfrm>
    </dsp:sp>
    <dsp:sp modelId="{2F4D02B5-4071-AF45-BB48-1CFE64DBB80C}">
      <dsp:nvSpPr>
        <dsp:cNvPr id="0" name=""/>
        <dsp:cNvSpPr/>
      </dsp:nvSpPr>
      <dsp:spPr>
        <a:xfrm>
          <a:off x="416219" y="-120"/>
          <a:ext cx="1621914" cy="1621914"/>
        </a:xfrm>
        <a:prstGeom prst="circularArrow">
          <a:avLst>
            <a:gd name="adj1" fmla="val 5201"/>
            <a:gd name="adj2" fmla="val 336004"/>
            <a:gd name="adj3" fmla="val 21292871"/>
            <a:gd name="adj4" fmla="val 19766564"/>
            <a:gd name="adj5" fmla="val 6068"/>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7465A14-25F9-684C-9B1D-25E428F98353}">
      <dsp:nvSpPr>
        <dsp:cNvPr id="0" name=""/>
        <dsp:cNvSpPr/>
      </dsp:nvSpPr>
      <dsp:spPr>
        <a:xfrm>
          <a:off x="1695209" y="816880"/>
          <a:ext cx="432627" cy="432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Production Code</a:t>
          </a:r>
        </a:p>
      </dsp:txBody>
      <dsp:txXfrm>
        <a:off x="1695209" y="816880"/>
        <a:ext cx="432627" cy="432627"/>
      </dsp:txXfrm>
    </dsp:sp>
    <dsp:sp modelId="{9A431B6C-419A-8641-B38A-C94FDB8AE560}">
      <dsp:nvSpPr>
        <dsp:cNvPr id="0" name=""/>
        <dsp:cNvSpPr/>
      </dsp:nvSpPr>
      <dsp:spPr>
        <a:xfrm>
          <a:off x="416219" y="-120"/>
          <a:ext cx="1621914" cy="1621914"/>
        </a:xfrm>
        <a:prstGeom prst="circularArrow">
          <a:avLst>
            <a:gd name="adj1" fmla="val 5201"/>
            <a:gd name="adj2" fmla="val 336004"/>
            <a:gd name="adj3" fmla="val 4014313"/>
            <a:gd name="adj4" fmla="val 2253786"/>
            <a:gd name="adj5" fmla="val 6068"/>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AFCDAA3-3FDD-0E47-8EA3-7A4B6BA08F4A}">
      <dsp:nvSpPr>
        <dsp:cNvPr id="0" name=""/>
        <dsp:cNvSpPr/>
      </dsp:nvSpPr>
      <dsp:spPr>
        <a:xfrm>
          <a:off x="1010863" y="1314087"/>
          <a:ext cx="432627" cy="432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Function Requests</a:t>
          </a:r>
        </a:p>
      </dsp:txBody>
      <dsp:txXfrm>
        <a:off x="1010863" y="1314087"/>
        <a:ext cx="432627" cy="432627"/>
      </dsp:txXfrm>
    </dsp:sp>
    <dsp:sp modelId="{7210DCB5-8A03-2448-BADD-CCA72B468A61}">
      <dsp:nvSpPr>
        <dsp:cNvPr id="0" name=""/>
        <dsp:cNvSpPr/>
      </dsp:nvSpPr>
      <dsp:spPr>
        <a:xfrm>
          <a:off x="416219" y="-120"/>
          <a:ext cx="1621914" cy="1621914"/>
        </a:xfrm>
        <a:prstGeom prst="circularArrow">
          <a:avLst>
            <a:gd name="adj1" fmla="val 5201"/>
            <a:gd name="adj2" fmla="val 336004"/>
            <a:gd name="adj3" fmla="val 8210210"/>
            <a:gd name="adj4" fmla="val 6449682"/>
            <a:gd name="adj5" fmla="val 6068"/>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3124461-C893-E441-8F78-A9D71AC52DE6}">
      <dsp:nvSpPr>
        <dsp:cNvPr id="0" name=""/>
        <dsp:cNvSpPr/>
      </dsp:nvSpPr>
      <dsp:spPr>
        <a:xfrm>
          <a:off x="326516" y="816880"/>
          <a:ext cx="432627" cy="432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Customer Crisis</a:t>
          </a:r>
        </a:p>
      </dsp:txBody>
      <dsp:txXfrm>
        <a:off x="326516" y="816880"/>
        <a:ext cx="432627" cy="432627"/>
      </dsp:txXfrm>
    </dsp:sp>
    <dsp:sp modelId="{64634BB9-CD04-1544-B9A9-383CAB17C3A9}">
      <dsp:nvSpPr>
        <dsp:cNvPr id="0" name=""/>
        <dsp:cNvSpPr/>
      </dsp:nvSpPr>
      <dsp:spPr>
        <a:xfrm>
          <a:off x="416219" y="-120"/>
          <a:ext cx="1621914" cy="1621914"/>
        </a:xfrm>
        <a:prstGeom prst="circularArrow">
          <a:avLst>
            <a:gd name="adj1" fmla="val 5201"/>
            <a:gd name="adj2" fmla="val 336004"/>
            <a:gd name="adj3" fmla="val 12297432"/>
            <a:gd name="adj4" fmla="val 10771125"/>
            <a:gd name="adj5" fmla="val 6068"/>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F011057-9A25-8843-9B4F-7B69153780CF}">
      <dsp:nvSpPr>
        <dsp:cNvPr id="0" name=""/>
        <dsp:cNvSpPr/>
      </dsp:nvSpPr>
      <dsp:spPr>
        <a:xfrm>
          <a:off x="587913" y="12382"/>
          <a:ext cx="432627" cy="432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Feature Revolution</a:t>
          </a:r>
        </a:p>
      </dsp:txBody>
      <dsp:txXfrm>
        <a:off x="587913" y="12382"/>
        <a:ext cx="432627" cy="432627"/>
      </dsp:txXfrm>
    </dsp:sp>
    <dsp:sp modelId="{8E0C84DF-0561-5248-9985-A607043D6F4D}">
      <dsp:nvSpPr>
        <dsp:cNvPr id="0" name=""/>
        <dsp:cNvSpPr/>
      </dsp:nvSpPr>
      <dsp:spPr>
        <a:xfrm>
          <a:off x="416219" y="-120"/>
          <a:ext cx="1621914" cy="1621914"/>
        </a:xfrm>
        <a:prstGeom prst="circularArrow">
          <a:avLst>
            <a:gd name="adj1" fmla="val 5201"/>
            <a:gd name="adj2" fmla="val 336004"/>
            <a:gd name="adj3" fmla="val 16865303"/>
            <a:gd name="adj4" fmla="val 15198693"/>
            <a:gd name="adj5" fmla="val 6068"/>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9A957BB-6848-044D-BA47-6A4A0621133A}">
      <dsp:nvSpPr>
        <dsp:cNvPr id="0" name=""/>
        <dsp:cNvSpPr/>
      </dsp:nvSpPr>
      <dsp:spPr>
        <a:xfrm>
          <a:off x="792781" y="109650"/>
          <a:ext cx="471753" cy="4717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a:t>Perform Checking</a:t>
          </a:r>
          <a:endParaRPr lang="en-US" sz="600" kern="1200" dirty="0"/>
        </a:p>
      </dsp:txBody>
      <dsp:txXfrm>
        <a:off x="792781" y="109650"/>
        <a:ext cx="471753" cy="471753"/>
      </dsp:txXfrm>
    </dsp:sp>
    <dsp:sp modelId="{19F80668-9B79-6240-888E-FF4533CA2876}">
      <dsp:nvSpPr>
        <dsp:cNvPr id="0" name=""/>
        <dsp:cNvSpPr/>
      </dsp:nvSpPr>
      <dsp:spPr>
        <a:xfrm>
          <a:off x="74963" y="17031"/>
          <a:ext cx="1114669" cy="1114669"/>
        </a:xfrm>
        <a:prstGeom prst="circularArrow">
          <a:avLst>
            <a:gd name="adj1" fmla="val 8253"/>
            <a:gd name="adj2" fmla="val 576492"/>
            <a:gd name="adj3" fmla="val 2962140"/>
            <a:gd name="adj4" fmla="val 52872"/>
            <a:gd name="adj5" fmla="val 9628"/>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4CEAB4A-E04E-764C-A2E3-B5DD2444E2CB}">
      <dsp:nvSpPr>
        <dsp:cNvPr id="0" name=""/>
        <dsp:cNvSpPr/>
      </dsp:nvSpPr>
      <dsp:spPr>
        <a:xfrm>
          <a:off x="396421" y="796165"/>
          <a:ext cx="471753" cy="4717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receive confirmation</a:t>
          </a:r>
        </a:p>
      </dsp:txBody>
      <dsp:txXfrm>
        <a:off x="396421" y="796165"/>
        <a:ext cx="471753" cy="471753"/>
      </dsp:txXfrm>
    </dsp:sp>
    <dsp:sp modelId="{7CD8AC59-E0CC-CF4B-9A49-FA73552BB12A}">
      <dsp:nvSpPr>
        <dsp:cNvPr id="0" name=""/>
        <dsp:cNvSpPr/>
      </dsp:nvSpPr>
      <dsp:spPr>
        <a:xfrm>
          <a:off x="74963" y="17031"/>
          <a:ext cx="1114669" cy="1114669"/>
        </a:xfrm>
        <a:prstGeom prst="circularArrow">
          <a:avLst>
            <a:gd name="adj1" fmla="val 8253"/>
            <a:gd name="adj2" fmla="val 576492"/>
            <a:gd name="adj3" fmla="val 10170636"/>
            <a:gd name="adj4" fmla="val 7261368"/>
            <a:gd name="adj5" fmla="val 9628"/>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4C13EFA-7920-804C-A5A7-F2C2DA43A957}">
      <dsp:nvSpPr>
        <dsp:cNvPr id="0" name=""/>
        <dsp:cNvSpPr/>
      </dsp:nvSpPr>
      <dsp:spPr>
        <a:xfrm>
          <a:off x="62" y="109650"/>
          <a:ext cx="471753" cy="4717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commit transaction</a:t>
          </a:r>
        </a:p>
      </dsp:txBody>
      <dsp:txXfrm>
        <a:off x="62" y="109650"/>
        <a:ext cx="471753" cy="471753"/>
      </dsp:txXfrm>
    </dsp:sp>
    <dsp:sp modelId="{247547AA-FAF5-2845-B0F2-C4C07C948B42}">
      <dsp:nvSpPr>
        <dsp:cNvPr id="0" name=""/>
        <dsp:cNvSpPr/>
      </dsp:nvSpPr>
      <dsp:spPr>
        <a:xfrm>
          <a:off x="74963" y="17031"/>
          <a:ext cx="1114669" cy="1114669"/>
        </a:xfrm>
        <a:prstGeom prst="circularArrow">
          <a:avLst>
            <a:gd name="adj1" fmla="val 8253"/>
            <a:gd name="adj2" fmla="val 576492"/>
            <a:gd name="adj3" fmla="val 16855119"/>
            <a:gd name="adj4" fmla="val 14968389"/>
            <a:gd name="adj5" fmla="val 9628"/>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B8D6E3-A856-8144-A853-FE02F3B4ABE7}">
      <dsp:nvSpPr>
        <dsp:cNvPr id="0" name=""/>
        <dsp:cNvSpPr/>
      </dsp:nvSpPr>
      <dsp:spPr>
        <a:xfrm>
          <a:off x="501016" y="157057"/>
          <a:ext cx="297921" cy="2979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a:t> </a:t>
          </a:r>
          <a:endParaRPr lang="en-US" sz="1800" kern="1200" dirty="0"/>
        </a:p>
      </dsp:txBody>
      <dsp:txXfrm>
        <a:off x="501016" y="157057"/>
        <a:ext cx="297921" cy="297921"/>
      </dsp:txXfrm>
    </dsp:sp>
    <dsp:sp modelId="{6D946487-379A-BE4B-A6CD-A107747F4BBC}">
      <dsp:nvSpPr>
        <dsp:cNvPr id="0" name=""/>
        <dsp:cNvSpPr/>
      </dsp:nvSpPr>
      <dsp:spPr>
        <a:xfrm>
          <a:off x="100611" y="-132"/>
          <a:ext cx="612301" cy="612301"/>
        </a:xfrm>
        <a:prstGeom prst="circularArrow">
          <a:avLst>
            <a:gd name="adj1" fmla="val 9488"/>
            <a:gd name="adj2" fmla="val 685424"/>
            <a:gd name="adj3" fmla="val 7848493"/>
            <a:gd name="adj4" fmla="val 2266083"/>
            <a:gd name="adj5" fmla="val 11069"/>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48B0233-0866-3041-9EFD-A3267EB3DA55}">
      <dsp:nvSpPr>
        <dsp:cNvPr id="0" name=""/>
        <dsp:cNvSpPr/>
      </dsp:nvSpPr>
      <dsp:spPr>
        <a:xfrm>
          <a:off x="14586" y="157057"/>
          <a:ext cx="297921" cy="2979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dirty="0"/>
            <a:t> </a:t>
          </a:r>
        </a:p>
      </dsp:txBody>
      <dsp:txXfrm>
        <a:off x="14586" y="157057"/>
        <a:ext cx="297921" cy="297921"/>
      </dsp:txXfrm>
    </dsp:sp>
    <dsp:sp modelId="{D8CEB44B-F0B7-BA4C-8757-902B05F9570D}">
      <dsp:nvSpPr>
        <dsp:cNvPr id="0" name=""/>
        <dsp:cNvSpPr/>
      </dsp:nvSpPr>
      <dsp:spPr>
        <a:xfrm>
          <a:off x="100611" y="-132"/>
          <a:ext cx="612301" cy="612301"/>
        </a:xfrm>
        <a:prstGeom prst="circularArrow">
          <a:avLst>
            <a:gd name="adj1" fmla="val 9488"/>
            <a:gd name="adj2" fmla="val 685424"/>
            <a:gd name="adj3" fmla="val 18648493"/>
            <a:gd name="adj4" fmla="val 13066083"/>
            <a:gd name="adj5" fmla="val 11069"/>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CDD540-658B-1F4B-9128-BBD97C21052D}">
      <dsp:nvSpPr>
        <dsp:cNvPr id="0" name=""/>
        <dsp:cNvSpPr/>
      </dsp:nvSpPr>
      <dsp:spPr>
        <a:xfrm>
          <a:off x="3072405" y="2740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dirty="0"/>
            <a:t>Normal Operations</a:t>
          </a:r>
        </a:p>
      </dsp:txBody>
      <dsp:txXfrm>
        <a:off x="3072405" y="27408"/>
        <a:ext cx="894721" cy="894721"/>
      </dsp:txXfrm>
    </dsp:sp>
    <dsp:sp modelId="{C3A2FB52-DAE4-1342-973F-1F1A9B44189F}">
      <dsp:nvSpPr>
        <dsp:cNvPr id="0" name=""/>
        <dsp:cNvSpPr/>
      </dsp:nvSpPr>
      <dsp:spPr>
        <a:xfrm>
          <a:off x="965426" y="1250"/>
          <a:ext cx="3357427" cy="3357427"/>
        </a:xfrm>
        <a:prstGeom prst="circularArrow">
          <a:avLst>
            <a:gd name="adj1" fmla="val 5197"/>
            <a:gd name="adj2" fmla="val 335651"/>
            <a:gd name="adj3" fmla="val 21294311"/>
            <a:gd name="adj4" fmla="val 19765302"/>
            <a:gd name="adj5" fmla="val 6063"/>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BD312BE-9660-0446-89A5-739A7ECD8333}">
      <dsp:nvSpPr>
        <dsp:cNvPr id="0" name=""/>
        <dsp:cNvSpPr/>
      </dsp:nvSpPr>
      <dsp:spPr>
        <a:xfrm>
          <a:off x="3613572" y="169294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dirty="0"/>
            <a:t>Drifting Norms</a:t>
          </a:r>
        </a:p>
      </dsp:txBody>
      <dsp:txXfrm>
        <a:off x="3613572" y="1692948"/>
        <a:ext cx="894721" cy="894721"/>
      </dsp:txXfrm>
    </dsp:sp>
    <dsp:sp modelId="{43E86D08-C1F7-E644-8F62-6252305C9975}">
      <dsp:nvSpPr>
        <dsp:cNvPr id="0" name=""/>
        <dsp:cNvSpPr/>
      </dsp:nvSpPr>
      <dsp:spPr>
        <a:xfrm>
          <a:off x="965426" y="1250"/>
          <a:ext cx="3357427" cy="3357427"/>
        </a:xfrm>
        <a:prstGeom prst="circularArrow">
          <a:avLst>
            <a:gd name="adj1" fmla="val 5197"/>
            <a:gd name="adj2" fmla="val 335651"/>
            <a:gd name="adj3" fmla="val 4015806"/>
            <a:gd name="adj4" fmla="val 2252415"/>
            <a:gd name="adj5" fmla="val 6063"/>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2205650-2408-0A4C-98FA-7B09AD159B06}">
      <dsp:nvSpPr>
        <dsp:cNvPr id="0" name=""/>
        <dsp:cNvSpPr/>
      </dsp:nvSpPr>
      <dsp:spPr>
        <a:xfrm>
          <a:off x="2196779" y="272230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dirty="0"/>
            <a:t>Operational Crisis</a:t>
          </a:r>
        </a:p>
      </dsp:txBody>
      <dsp:txXfrm>
        <a:off x="2196779" y="2722308"/>
        <a:ext cx="894721" cy="894721"/>
      </dsp:txXfrm>
    </dsp:sp>
    <dsp:sp modelId="{31E129FE-E5D5-FB46-BD01-1F01A59E0FE8}">
      <dsp:nvSpPr>
        <dsp:cNvPr id="0" name=""/>
        <dsp:cNvSpPr/>
      </dsp:nvSpPr>
      <dsp:spPr>
        <a:xfrm>
          <a:off x="965426" y="1250"/>
          <a:ext cx="3357427" cy="3357427"/>
        </a:xfrm>
        <a:prstGeom prst="circularArrow">
          <a:avLst>
            <a:gd name="adj1" fmla="val 5197"/>
            <a:gd name="adj2" fmla="val 335651"/>
            <a:gd name="adj3" fmla="val 8211934"/>
            <a:gd name="adj4" fmla="val 6448543"/>
            <a:gd name="adj5" fmla="val 6063"/>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D36CC79-C2DC-F64E-AC2E-820ADE7C7E49}">
      <dsp:nvSpPr>
        <dsp:cNvPr id="0" name=""/>
        <dsp:cNvSpPr/>
      </dsp:nvSpPr>
      <dsp:spPr>
        <a:xfrm>
          <a:off x="779986" y="169294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dirty="0"/>
            <a:t>User Revolution</a:t>
          </a:r>
        </a:p>
      </dsp:txBody>
      <dsp:txXfrm>
        <a:off x="779986" y="1692948"/>
        <a:ext cx="894721" cy="894721"/>
      </dsp:txXfrm>
    </dsp:sp>
    <dsp:sp modelId="{5B9DFB95-D16C-764A-A5DB-81AC099630B9}">
      <dsp:nvSpPr>
        <dsp:cNvPr id="0" name=""/>
        <dsp:cNvSpPr/>
      </dsp:nvSpPr>
      <dsp:spPr>
        <a:xfrm>
          <a:off x="965426" y="1250"/>
          <a:ext cx="3357427" cy="3357427"/>
        </a:xfrm>
        <a:prstGeom prst="circularArrow">
          <a:avLst>
            <a:gd name="adj1" fmla="val 5197"/>
            <a:gd name="adj2" fmla="val 335651"/>
            <a:gd name="adj3" fmla="val 12299047"/>
            <a:gd name="adj4" fmla="val 10770038"/>
            <a:gd name="adj5" fmla="val 6063"/>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8F273A7-6B9F-6C46-9447-E233F44A0364}">
      <dsp:nvSpPr>
        <dsp:cNvPr id="0" name=""/>
        <dsp:cNvSpPr/>
      </dsp:nvSpPr>
      <dsp:spPr>
        <a:xfrm>
          <a:off x="1321153" y="2740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dirty="0"/>
            <a:t>Version Upgrade</a:t>
          </a:r>
        </a:p>
      </dsp:txBody>
      <dsp:txXfrm>
        <a:off x="1321153" y="27408"/>
        <a:ext cx="894721" cy="894721"/>
      </dsp:txXfrm>
    </dsp:sp>
    <dsp:sp modelId="{7605BA16-B350-D749-B40A-7CCE0102499D}">
      <dsp:nvSpPr>
        <dsp:cNvPr id="0" name=""/>
        <dsp:cNvSpPr/>
      </dsp:nvSpPr>
      <dsp:spPr>
        <a:xfrm>
          <a:off x="965426" y="1250"/>
          <a:ext cx="3357427" cy="3357427"/>
        </a:xfrm>
        <a:prstGeom prst="circularArrow">
          <a:avLst>
            <a:gd name="adj1" fmla="val 5197"/>
            <a:gd name="adj2" fmla="val 335651"/>
            <a:gd name="adj3" fmla="val 16866791"/>
            <a:gd name="adj4" fmla="val 15197558"/>
            <a:gd name="adj5" fmla="val 6063"/>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96AAF0A-52D5-E046-91EA-97C775167173}">
      <dsp:nvSpPr>
        <dsp:cNvPr id="0" name=""/>
        <dsp:cNvSpPr/>
      </dsp:nvSpPr>
      <dsp:spPr>
        <a:xfrm>
          <a:off x="892468" y="0"/>
          <a:ext cx="446234" cy="433299"/>
        </a:xfrm>
        <a:prstGeom prst="trapezoid">
          <a:avLst>
            <a:gd name="adj" fmla="val 51493"/>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dirty="0"/>
            <a:t>Self-Actualization</a:t>
          </a:r>
        </a:p>
      </dsp:txBody>
      <dsp:txXfrm>
        <a:off x="892468" y="0"/>
        <a:ext cx="446234" cy="433299"/>
      </dsp:txXfrm>
    </dsp:sp>
    <dsp:sp modelId="{7A149F11-73A7-174A-B5AB-4CD9C7DA3B35}">
      <dsp:nvSpPr>
        <dsp:cNvPr id="0" name=""/>
        <dsp:cNvSpPr/>
      </dsp:nvSpPr>
      <dsp:spPr>
        <a:xfrm>
          <a:off x="669351" y="433299"/>
          <a:ext cx="892468" cy="433299"/>
        </a:xfrm>
        <a:prstGeom prst="trapezoid">
          <a:avLst>
            <a:gd name="adj" fmla="val 51493"/>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kern="1200" dirty="0"/>
            <a:t>Esteem</a:t>
          </a:r>
        </a:p>
      </dsp:txBody>
      <dsp:txXfrm>
        <a:off x="825533" y="433299"/>
        <a:ext cx="580104" cy="433299"/>
      </dsp:txXfrm>
    </dsp:sp>
    <dsp:sp modelId="{B6C3236E-17D5-FC4C-87D7-E358104D98F7}">
      <dsp:nvSpPr>
        <dsp:cNvPr id="0" name=""/>
        <dsp:cNvSpPr/>
      </dsp:nvSpPr>
      <dsp:spPr>
        <a:xfrm>
          <a:off x="446234" y="866598"/>
          <a:ext cx="1338703" cy="433299"/>
        </a:xfrm>
        <a:prstGeom prst="trapezoid">
          <a:avLst>
            <a:gd name="adj" fmla="val 51493"/>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kern="1200" dirty="0"/>
            <a:t>Love and Belonging</a:t>
          </a:r>
        </a:p>
      </dsp:txBody>
      <dsp:txXfrm>
        <a:off x="680507" y="866598"/>
        <a:ext cx="870157" cy="433299"/>
      </dsp:txXfrm>
    </dsp:sp>
    <dsp:sp modelId="{F9DB03FA-307E-FB42-A0D1-C4862AB48F5F}">
      <dsp:nvSpPr>
        <dsp:cNvPr id="0" name=""/>
        <dsp:cNvSpPr/>
      </dsp:nvSpPr>
      <dsp:spPr>
        <a:xfrm>
          <a:off x="223117" y="1299897"/>
          <a:ext cx="1784937" cy="433299"/>
        </a:xfrm>
        <a:prstGeom prst="trapezoid">
          <a:avLst>
            <a:gd name="adj" fmla="val 51493"/>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kern="1200" dirty="0"/>
            <a:t>Safety and Security</a:t>
          </a:r>
        </a:p>
      </dsp:txBody>
      <dsp:txXfrm>
        <a:off x="535481" y="1299897"/>
        <a:ext cx="1160209" cy="433299"/>
      </dsp:txXfrm>
    </dsp:sp>
    <dsp:sp modelId="{0677D96B-AE4B-3047-8A34-F12CF0EB6D77}">
      <dsp:nvSpPr>
        <dsp:cNvPr id="0" name=""/>
        <dsp:cNvSpPr/>
      </dsp:nvSpPr>
      <dsp:spPr>
        <a:xfrm>
          <a:off x="0" y="1733196"/>
          <a:ext cx="2231171" cy="433299"/>
        </a:xfrm>
        <a:prstGeom prst="trapezoid">
          <a:avLst>
            <a:gd name="adj" fmla="val 51493"/>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kern="1200" dirty="0"/>
            <a:t>Physiological needs</a:t>
          </a:r>
        </a:p>
      </dsp:txBody>
      <dsp:txXfrm>
        <a:off x="390455" y="1733196"/>
        <a:ext cx="1450261" cy="433299"/>
      </dsp:txXfrm>
    </dsp:sp>
  </dsp:spTree>
</dsp:drawing>
</file>

<file path=ppt/diagrams/layout1.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10.xml><?xml version="1.0" encoding="utf-8"?>
<dgm:layoutDef xmlns:dgm="http://schemas.openxmlformats.org/drawingml/2006/diagram" xmlns:a="http://schemas.openxmlformats.org/drawingml/2006/main" uniqueId="urn:microsoft.com/office/officeart/2005/8/layout/pyramid3">
  <dgm:title val=""/>
  <dgm:desc val=""/>
  <dgm:catLst>
    <dgm:cat type="pyramid" pri="2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T"/>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T"/>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rev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t"/>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8/layout/RadialCluster">
  <dgm:title val=""/>
  <dgm:desc val=""/>
  <dgm:catLst>
    <dgm:cat type="relationship" pri="19500"/>
    <dgm:cat type="cycle" pri="15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useDef="1">
    <dgm:dataModel>
      <dgm:ptLst/>
      <dgm:bg/>
      <dgm:whole/>
    </dgm:dataModel>
  </dgm:styleData>
  <dgm:clrData useDef="1">
    <dgm:dataModel>
      <dgm:ptLst/>
      <dgm:bg/>
      <dgm:whole/>
    </dgm:dataModel>
  </dgm:clrData>
  <dgm:layoutNode name="Name0">
    <dgm:varLst>
      <dgm:chMax val="1"/>
      <dgm:chPref val="1"/>
      <dgm:dir/>
      <dgm:animOne val="branch"/>
      <dgm:animLvl val="lvl"/>
    </dgm:varLst>
    <dgm:alg type="composite">
      <dgm:param type="ar" val="1.00"/>
    </dgm:alg>
    <dgm:shape xmlns:r="http://schemas.openxmlformats.org/officeDocument/2006/relationships" r:blip="">
      <dgm:adjLst/>
    </dgm:shape>
    <dgm:choose name="Name1">
      <dgm:if name="Name2" func="var" arg="dir" op="equ" val="norm">
        <dgm:choose name="Name3">
          <dgm:if name="Name4" axis="ch ch" ptType="node node" cnt="1 0" func="cnt" op="equ" val="1">
            <dgm:constrLst>
              <dgm:constr type="l" for="ch" forName="textCenter"/>
              <dgm:constr type="ctrY" for="ch" forName="textCenter" refType="h" fact="0.5"/>
              <dgm:constr type="w" for="ch" forName="textCenter" refType="w" fact="0.32"/>
              <dgm:constr type="h" for="ch" forName="textCenter" refType="w" refFor="ch" refForName="textCenter"/>
              <dgm:constr type="r" for="ch" forName="cycle_1" refType="w"/>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5" axis="ch ch" ptType="node node" cnt="1 0"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6" axis="ch ch" ptType="node node" cnt="1 0" func="cnt" op="equ" val="3">
            <dgm:choose name="Name7">
              <dgm:if name="Name8" axis="ch ch ch" ptType="node node node" st="1 2 0" cnt="1 1 0" func="cnt" op="equ" val="1">
                <dgm:choose name="Name9">
                  <dgm:if name="Name10"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12">
                <dgm:choose name="Name13">
                  <dgm:if name="Name14"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5">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16" axis="ch ch" ptType="node node" cnt="1 0"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r" for="ch" forName="cycle_2" refType="w"/>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l" for="ch" forName="cycle_4"/>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17" axis="ch ch" ptType="node node" cnt="1 0"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24"/>
              <dgm:constr type="w" for="ch" forName="cycle_2" refType="w" fact="0.33"/>
              <dgm:constr type="h" for="ch" forName="cycle_2" refType="w" refFor="ch" refForName="cycle_2"/>
              <dgm:constr type="r" for="ch" forName="cycle_3" refType="w" fact="0.89"/>
              <dgm:constr type="b" for="ch" forName="cycle_3" refType="h"/>
              <dgm:constr type="w" for="ch" forName="cycle_3" refType="w" fact="0.33"/>
              <dgm:constr type="h" for="ch" forName="cycle_3" refType="w" refFor="ch" refForName="cycle_3"/>
              <dgm:constr type="l" for="ch" forName="cycle_4" refType="w" fact="0.11"/>
              <dgm:constr type="b" for="ch" forName="cycle_4" refType="h"/>
              <dgm:constr type="w" for="ch" forName="cycle_4" refType="w" fact="0.33"/>
              <dgm:constr type="h" for="ch" forName="cycle_4" refType="w" refFor="ch" refForName="cycle_4"/>
              <dgm:constr type="l" for="ch" forName="cycle_5"/>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18" axis="ch ch" ptType="node node" cnt="1 0"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17"/>
              <dgm:constr type="w" for="ch" forName="cycle_2" refType="w" fact="0.33"/>
              <dgm:constr type="h" for="ch" forName="cycle_2" refType="w" refFor="ch" refForName="cycle_2"/>
              <dgm:constr type="r" for="ch" forName="cycle_3" refType="w"/>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l" for="ch" forName="cycle_5"/>
              <dgm:constr type="b" for="ch" forName="cycle_5" refType="h" fact="0.83"/>
              <dgm:constr type="w" for="ch" forName="cycle_5" refType="w" fact="0.33"/>
              <dgm:constr type="h" for="ch" forName="cycle_5" refType="w" refFor="ch" refForName="cycle_5"/>
              <dgm:constr type="l" for="ch" forName="cycle_6"/>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19">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r" for="ch" forName="cycle_2" refType="w" fact="0.938"/>
              <dgm:constr type="t" for="ch" forName="cycle_2" refType="h" fact="0.141"/>
              <dgm:constr type="w" for="ch" forName="cycle_2" refType="w" fact="0.263"/>
              <dgm:constr type="h" for="ch" forName="cycle_2" refType="w" refFor="ch" refForName="cycle_2"/>
              <dgm:constr type="r" for="ch" forName="cycle_3" refType="w"/>
              <dgm:constr type="b" for="ch" forName="cycle_3" refType="h" fact="0.74"/>
              <dgm:constr type="w" for="ch" forName="cycle_3" refType="w" fact="0.263"/>
              <dgm:constr type="h" for="ch" forName="cycle_3" refType="w" refFor="ch" refForName="cycle_3"/>
              <dgm:constr type="r" for="ch" forName="cycle_4" refType="w" fact="0.8"/>
              <dgm:constr type="b" for="ch" forName="cycle_4" refType="h"/>
              <dgm:constr type="w" for="ch" forName="cycle_4" refType="w" fact="0.263"/>
              <dgm:constr type="h" for="ch" forName="cycle_4" refType="w" refFor="ch" refForName="cycle_4"/>
              <dgm:constr type="l" for="ch" forName="cycle_5" refType="w" fact="0.2"/>
              <dgm:constr type="b" for="ch" forName="cycle_5" refType="h"/>
              <dgm:constr type="w" for="ch" forName="cycle_5" refType="w" fact="0.263"/>
              <dgm:constr type="h" for="ch" forName="cycle_5" refType="w" refFor="ch" refForName="cycle_5"/>
              <dgm:constr type="l" for="ch" forName="cycle_6"/>
              <dgm:constr type="b" for="ch" forName="cycle_6" refType="h" fact="0.74"/>
              <dgm:constr type="w" for="ch" forName="cycle_6" refType="w" fact="0.263"/>
              <dgm:constr type="h" for="ch" forName="cycle_6" refType="w" refFor="ch" refForName="cycle_6"/>
              <dgm:constr type="l" for="ch" forName="cycle_7" refType="w" fact="0.062"/>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if>
      <dgm:else name="Name20">
        <dgm:choose name="Name21">
          <dgm:if name="Name22" axis="ch ch" ptType="node node" func="cnt" op="equ" val="1">
            <dgm:constrLst>
              <dgm:constr type="r" for="ch" forName="textCenter" refType="w"/>
              <dgm:constr type="ctrY" for="ch" forName="textCenter" refType="h" fact="0.5"/>
              <dgm:constr type="w" for="ch" forName="textCenter" refType="w" fact="0.32"/>
              <dgm:constr type="h" for="ch" forName="textCenter" refType="w" refFor="ch" refForName="textCenter"/>
              <dgm:constr type="l" for="ch" forName="cycle_1"/>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23" axis="ch ch" ptType="node node"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24" axis="ch ch" ptType="node node" func="cnt" op="equ" val="3">
            <dgm:choose name="Name25">
              <dgm:if name="Name26" axis="ch ch ch" ptType="node node node" st="1 2 0" cnt="1 1 0" func="cnt" op="equ" val="1">
                <dgm:choose name="Name27">
                  <dgm:if name="Name28"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29">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30">
                <dgm:choose name="Name31">
                  <dgm:if name="Name32"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33">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34" axis="ch ch" ptType="node node"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l" for="ch" forName="cycle_2"/>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r" for="ch" forName="cycle_4" refType="w"/>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35" axis="ch ch" ptType="node node"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24"/>
              <dgm:constr type="w" for="ch" forName="cycle_2" refType="w" fact="0.33"/>
              <dgm:constr type="h" for="ch" forName="cycle_2" refType="w" refFor="ch" refForName="cycle_2"/>
              <dgm:constr type="l" for="ch" forName="cycle_3" refType="w" fact="0.11"/>
              <dgm:constr type="b" for="ch" forName="cycle_3" refType="h"/>
              <dgm:constr type="w" for="ch" forName="cycle_3" refType="w" fact="0.33"/>
              <dgm:constr type="h" for="ch" forName="cycle_3" refType="w" refFor="ch" refForName="cycle_3"/>
              <dgm:constr type="r" for="ch" forName="cycle_4" refType="w" fact="0.89"/>
              <dgm:constr type="b" for="ch" forName="cycle_4" refType="h"/>
              <dgm:constr type="w" for="ch" forName="cycle_4" refType="w" fact="0.33"/>
              <dgm:constr type="h" for="ch" forName="cycle_4" refType="w" refFor="ch" refForName="cycle_4"/>
              <dgm:constr type="r" for="ch" forName="cycle_5" refType="w"/>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36" axis="ch ch" ptType="node node"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17"/>
              <dgm:constr type="w" for="ch" forName="cycle_2" refType="w" fact="0.33"/>
              <dgm:constr type="h" for="ch" forName="cycle_2" refType="w" refFor="ch" refForName="cycle_2"/>
              <dgm:constr type="l" for="ch" forName="cycle_3"/>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r" for="ch" forName="cycle_5" refType="w"/>
              <dgm:constr type="b" for="ch" forName="cycle_5" refType="h" fact="0.83"/>
              <dgm:constr type="w" for="ch" forName="cycle_5" refType="w" fact="0.33"/>
              <dgm:constr type="h" for="ch" forName="cycle_5" refType="w" refFor="ch" refForName="cycle_5"/>
              <dgm:constr type="r" for="ch" forName="cycle_6" refType="w"/>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37">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l" for="ch" forName="cycle_2" refType="w" fact="0.062"/>
              <dgm:constr type="t" for="ch" forName="cycle_2" refType="h" fact="0.141"/>
              <dgm:constr type="w" for="ch" forName="cycle_2" refType="w" fact="0.263"/>
              <dgm:constr type="h" for="ch" forName="cycle_2" refType="w" refFor="ch" refForName="cycle_2"/>
              <dgm:constr type="l" for="ch" forName="cycle_3"/>
              <dgm:constr type="b" for="ch" forName="cycle_3" refType="h" fact="0.74"/>
              <dgm:constr type="w" for="ch" forName="cycle_3" refType="w" fact="0.263"/>
              <dgm:constr type="h" for="ch" forName="cycle_3" refType="w" refFor="ch" refForName="cycle_3"/>
              <dgm:constr type="l" for="ch" forName="cycle_4" refType="w" fact="0.2"/>
              <dgm:constr type="b" for="ch" forName="cycle_4" refType="h"/>
              <dgm:constr type="w" for="ch" forName="cycle_4" refType="w" fact="0.263"/>
              <dgm:constr type="h" for="ch" forName="cycle_4" refType="w" refFor="ch" refForName="cycle_4"/>
              <dgm:constr type="r" for="ch" forName="cycle_5" refType="w" fact="0.8"/>
              <dgm:constr type="b" for="ch" forName="cycle_5" refType="h"/>
              <dgm:constr type="w" for="ch" forName="cycle_5" refType="w" fact="0.263"/>
              <dgm:constr type="h" for="ch" forName="cycle_5" refType="w" refFor="ch" refForName="cycle_5"/>
              <dgm:constr type="r" for="ch" forName="cycle_6" refType="w"/>
              <dgm:constr type="b" for="ch" forName="cycle_6" refType="h" fact="0.74"/>
              <dgm:constr type="w" for="ch" forName="cycle_6" refType="w" fact="0.263"/>
              <dgm:constr type="h" for="ch" forName="cycle_6" refType="w" refFor="ch" refForName="cycle_6"/>
              <dgm:constr type="r" for="ch" forName="cycle_7" refType="w" fact="0.938"/>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else>
    </dgm:choose>
    <dgm:forEach name="Name38" axis="ch" ptType="node" cnt="1">
      <dgm:choose name="Name39">
        <dgm:if name="Name40" axis="des" func="maxDepth" op="lte" val="1">
          <dgm:layoutNode name="singleCycle">
            <dgm:choose name="Name41">
              <dgm:if name="Name42" axis="ch" ptType="node" func="cnt" op="equ" val="1">
                <dgm:choose name="Name43">
                  <dgm:if name="Name44" func="var" arg="dir" op="equ" val="norm">
                    <dgm:alg type="cycle">
                      <dgm:param type="stAng" val="90"/>
                      <dgm:param type="ctrShpMap" val="fNode"/>
                    </dgm:alg>
                  </dgm:if>
                  <dgm:else name="Name45">
                    <dgm:alg type="cycle">
                      <dgm:param type="stAng" val="-90"/>
                      <dgm:param type="spanAng" val="-360"/>
                      <dgm:param type="ctrShpMap" val="fNode"/>
                    </dgm:alg>
                  </dgm:else>
                </dgm:choose>
              </dgm:if>
              <dgm:else name="Name46">
                <dgm:choose name="Name47">
                  <dgm:if name="Name48" func="var" arg="dir" op="equ" val="norm">
                    <dgm:alg type="cycle">
                      <dgm:param type="ctrShpMap" val="fNode"/>
                    </dgm:alg>
                  </dgm:if>
                  <dgm:else name="Name49">
                    <dgm:alg type="cycle">
                      <dgm:param type="spanAng" val="-360"/>
                      <dgm:param type="ctrShpMap" val="fNode"/>
                    </dgm:alg>
                  </dgm:else>
                </dgm:choose>
              </dgm:else>
            </dgm:choose>
            <dgm:shape xmlns:r="http://schemas.openxmlformats.org/officeDocument/2006/relationships" r:blip="">
              <dgm:adjLst/>
            </dgm:shape>
            <dgm:presOf/>
            <dgm:choose name="Name50">
              <dgm:if name="Name51" axis="ch" ptType="node" func="cnt" op="equ" val="0">
                <dgm:constrLst>
                  <dgm:constr type="w" for="ch" forName="singleCenter" refType="w"/>
                  <dgm:constr type="h" for="ch" forName="singleCenter" refType="w" refFor="ch" refForName="singleCenter"/>
                </dgm:constrLst>
              </dgm:if>
              <dgm:if name="Name52" axis="ch" ptType="node" func="cnt" op="equ" val="1">
                <dgm:constrLst>
                  <dgm:constr type="w" for="ch" forName="singleCenter" refType="w" fact="0.5"/>
                  <dgm:constr type="h" for="ch" forName="singleCenter" refType="w" refFor="ch" refForName="singleCenter"/>
                  <dgm:constr type="userS" for="ch" ptType="node" refType="w" refFor="ch" refForName="singleCenter" fact="0.67"/>
                </dgm:constrLst>
              </dgm:if>
              <dgm:else name="Name53">
                <dgm:constrLst>
                  <dgm:constr type="w" for="ch" forName="singleCenter" refType="w" fact="0.3"/>
                  <dgm:constr type="h" for="ch" forName="singleCenter" refType="w" refFor="ch" refForName="singleCenter"/>
                  <dgm:constr type="userS" for="ch" ptType="node" refType="w" refFor="ch" refForName="singleCenter" fact="0.67"/>
                </dgm:constrLst>
              </dgm:else>
            </dgm:choose>
            <dgm:layoutNode name="singleCenter" styleLbl="node1">
              <dgm:varLst>
                <dgm:chMax val="7"/>
                <dgm:chPref val="7"/>
              </dgm:varLst>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54" axis="ch" cnt="21">
              <dgm:forEach name="Name55" axis="self" ptType="parTrans">
                <dgm:layoutNode name="Name5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57" axis="self" ptType="node">
                <dgm:layoutNode name="text0"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layoutNode>
        </dgm:if>
        <dgm:else name="Name58">
          <dgm:layoutNode name="textCenter" styleLbl="node1">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choose name="Name59">
            <dgm:if name="Name60" axis="ch" ptType="node" func="cnt" op="gte" val="1">
              <dgm:layoutNode name="cycle_1">
                <dgm:choose name="Name61">
                  <dgm:if name="Name62" func="var" arg="dir" op="equ" val="norm">
                    <dgm:choose name="Name63">
                      <dgm:if name="Name64" axis="ch" ptType="node" func="cnt" op="equ" val="1">
                        <dgm:choose name="Name65">
                          <dgm:if name="Name66" axis="ch ch" ptType="node node" st="1 1" cnt="1 0" func="cnt" op="equ" val="1">
                            <dgm:alg type="cycle">
                              <dgm:param type="ctrShpMap" val="fNode"/>
                              <dgm:param type="stAng" val="90"/>
                            </dgm:alg>
                          </dgm:if>
                          <dgm:if name="Name67" axis="ch ch" ptType="node node" st="1 1" cnt="1 0" func="cnt" op="equ" val="2">
                            <dgm:alg type="cycle">
                              <dgm:param type="ctrShpMap" val="fNode"/>
                              <dgm:param type="stAng" val="45"/>
                              <dgm:param type="spanAng" val="90"/>
                            </dgm:alg>
                          </dgm:if>
                          <dgm:else name="Name68">
                            <dgm:alg type="cycle">
                              <dgm:param type="ctrShpMap" val="fNode"/>
                              <dgm:param type="stAng" val="0"/>
                              <dgm:param type="spanAng" val="180"/>
                            </dgm:alg>
                          </dgm:else>
                        </dgm:choose>
                      </dgm:if>
                      <dgm:if name="Name69" axis="ch" ptType="node" func="cnt" op="equ" val="2">
                        <dgm:choose name="Name70">
                          <dgm:if name="Name71" axis="ch ch" ptType="node node" st="1 1" cnt="1 0" func="cnt" op="equ" val="1">
                            <dgm:alg type="cycle">
                              <dgm:param type="ctrShpMap" val="fNode"/>
                              <dgm:param type="stAng" val="0"/>
                            </dgm:alg>
                          </dgm:if>
                          <dgm:if name="Name72" axis="ch ch" ptType="node node" st="1 1" cnt="1 0" func="cnt" op="equ" val="2">
                            <dgm:alg type="cycle">
                              <dgm:param type="ctrShpMap" val="fNode"/>
                              <dgm:param type="stAng" val="315"/>
                              <dgm:param type="spanAng" val="90"/>
                            </dgm:alg>
                          </dgm:if>
                          <dgm:else name="Name73">
                            <dgm:alg type="cycle">
                              <dgm:param type="ctrShpMap" val="fNode"/>
                              <dgm:param type="stAng" val="270"/>
                              <dgm:param type="spanAng" val="180"/>
                            </dgm:alg>
                          </dgm:else>
                        </dgm:choose>
                      </dgm:if>
                      <dgm:if name="Name74" axis="ch" ptType="node" func="cnt" op="equ" val="3">
                        <dgm:choose name="Name75">
                          <dgm:if name="Name76" axis="ch ch" ptType="node node" st="1 1" cnt="1 0" func="cnt" op="equ" val="1">
                            <dgm:alg type="cycle">
                              <dgm:param type="ctrShpMap" val="fNode"/>
                              <dgm:param type="stAng" val="0"/>
                            </dgm:alg>
                          </dgm:if>
                          <dgm:if name="Name77" axis="ch ch" ptType="node node" st="1 1" cnt="1 0" func="cnt" op="equ" val="2">
                            <dgm:alg type="cycle">
                              <dgm:param type="ctrShpMap" val="fNode"/>
                              <dgm:param type="stAng" val="315"/>
                              <dgm:param type="spanAng" val="90"/>
                            </dgm:alg>
                          </dgm:if>
                          <dgm:else name="Name78">
                            <dgm:alg type="cycle">
                              <dgm:param type="ctrShpMap" val="fNode"/>
                              <dgm:param type="stAng" val="270"/>
                              <dgm:param type="spanAng" val="180"/>
                            </dgm:alg>
                          </dgm:else>
                        </dgm:choose>
                      </dgm:if>
                      <dgm:if name="Name79" axis="ch" ptType="node" func="cnt" op="equ" val="4">
                        <dgm:choose name="Name80">
                          <dgm:if name="Name81" axis="ch ch" ptType="node node" st="1 1" cnt="1 0" func="cnt" op="equ" val="1">
                            <dgm:alg type="cycle">
                              <dgm:param type="ctrShpMap" val="fNode"/>
                              <dgm:param type="stAng" val="0"/>
                            </dgm:alg>
                          </dgm:if>
                          <dgm:if name="Name82" axis="ch ch" ptType="node node" st="1 1" cnt="1 0" func="cnt" op="equ" val="2">
                            <dgm:alg type="cycle">
                              <dgm:param type="ctrShpMap" val="fNode"/>
                              <dgm:param type="stAng" val="315"/>
                              <dgm:param type="spanAng" val="90"/>
                            </dgm:alg>
                          </dgm:if>
                          <dgm:else name="Name83">
                            <dgm:alg type="cycle">
                              <dgm:param type="ctrShpMap" val="fNode"/>
                              <dgm:param type="stAng" val="292.5"/>
                              <dgm:param type="spanAng" val="135"/>
                            </dgm:alg>
                          </dgm:else>
                        </dgm:choose>
                      </dgm:if>
                      <dgm:if name="Name84" axis="ch" ptType="node" func="cnt" op="equ" val="5">
                        <dgm:choose name="Name85">
                          <dgm:if name="Name86" axis="ch ch" ptType="node node" st="1 1" cnt="1 0" func="cnt" op="equ" val="1">
                            <dgm:alg type="cycle">
                              <dgm:param type="ctrShpMap" val="fNode"/>
                              <dgm:param type="stAng" val="0"/>
                            </dgm:alg>
                          </dgm:if>
                          <dgm:if name="Name87" axis="ch ch" ptType="node node" st="1 1" cnt="1 0" func="cnt" op="equ" val="2">
                            <dgm:alg type="cycle">
                              <dgm:param type="ctrShpMap" val="fNode"/>
                              <dgm:param type="stAng" val="315"/>
                              <dgm:param type="spanAng" val="90"/>
                            </dgm:alg>
                          </dgm:if>
                          <dgm:else name="Name88">
                            <dgm:alg type="cycle">
                              <dgm:param type="ctrShpMap" val="fNode"/>
                              <dgm:param type="stAng" val="0"/>
                              <dgm:param type="spanAng" val="360"/>
                            </dgm:alg>
                          </dgm:else>
                        </dgm:choose>
                      </dgm:if>
                      <dgm:if name="Name89" axis="ch" ptType="node" func="cnt" op="equ" val="6">
                        <dgm:choose name="Name90">
                          <dgm:if name="Name91" axis="ch ch" ptType="node node" st="1 1" cnt="1 0" func="cnt" op="equ" val="1">
                            <dgm:alg type="cycle">
                              <dgm:param type="ctrShpMap" val="fNode"/>
                              <dgm:param type="stAng" val="0"/>
                            </dgm:alg>
                          </dgm:if>
                          <dgm:if name="Name92" axis="ch ch" ptType="node node" st="1 1" cnt="1 0" func="cnt" op="equ" val="2">
                            <dgm:alg type="cycle">
                              <dgm:param type="ctrShpMap" val="fNode"/>
                              <dgm:param type="stAng" val="315"/>
                              <dgm:param type="spanAng" val="90"/>
                            </dgm:alg>
                          </dgm:if>
                          <dgm:else name="Name93">
                            <dgm:alg type="cycle">
                              <dgm:param type="ctrShpMap" val="fNode"/>
                              <dgm:param type="stAng" val="0"/>
                              <dgm:param type="spanAng" val="360"/>
                            </dgm:alg>
                          </dgm:else>
                        </dgm:choose>
                      </dgm:if>
                      <dgm:if name="Name94" axis="ch" ptType="node" func="cnt" op="gte" val="7">
                        <dgm:choose name="Name95">
                          <dgm:if name="Name96" axis="ch ch" ptType="node node" st="1 1" cnt="1 0" func="cnt" op="equ" val="1">
                            <dgm:alg type="cycle">
                              <dgm:param type="ctrShpMap" val="fNode"/>
                              <dgm:param type="stAng" val="0"/>
                            </dgm:alg>
                          </dgm:if>
                          <dgm:if name="Name97" axis="ch ch" ptType="node node" st="1 1" cnt="1 0" func="cnt" op="equ" val="2">
                            <dgm:alg type="cycle">
                              <dgm:param type="ctrShpMap" val="fNode"/>
                              <dgm:param type="stAng" val="315"/>
                              <dgm:param type="spanAng" val="90"/>
                            </dgm:alg>
                          </dgm:if>
                          <dgm:else name="Name98">
                            <dgm:alg type="cycle">
                              <dgm:param type="ctrShpMap" val="fNode"/>
                              <dgm:param type="stAng" val="0"/>
                              <dgm:param type="spanAng" val="360"/>
                            </dgm:alg>
                          </dgm:else>
                        </dgm:choose>
                      </dgm:if>
                      <dgm:else name="Name99"/>
                    </dgm:choose>
                  </dgm:if>
                  <dgm:else name="Name100">
                    <dgm:choose name="Name101">
                      <dgm:if name="Name102" axis="ch" ptType="node" func="cnt" op="equ" val="1">
                        <dgm:choose name="Name103">
                          <dgm:if name="Name104" axis="ch ch" ptType="node node" st="1 1" cnt="1 0" func="cnt" op="equ" val="1">
                            <dgm:alg type="cycle">
                              <dgm:param type="ctrShpMap" val="fNode"/>
                              <dgm:param type="stAng" val="270"/>
                            </dgm:alg>
                          </dgm:if>
                          <dgm:if name="Name105" axis="ch ch" ptType="node node" st="1 1" cnt="1 0" func="cnt" op="equ" val="2">
                            <dgm:alg type="cycle">
                              <dgm:param type="ctrShpMap" val="fNode"/>
                              <dgm:param type="stAng" val="315"/>
                              <dgm:param type="spanAng" val="-90"/>
                            </dgm:alg>
                          </dgm:if>
                          <dgm:else name="Name106">
                            <dgm:alg type="cycle">
                              <dgm:param type="ctrShpMap" val="fNode"/>
                              <dgm:param type="stAng" val="0"/>
                              <dgm:param type="spanAng" val="-180"/>
                            </dgm:alg>
                          </dgm:else>
                        </dgm:choose>
                      </dgm:if>
                      <dgm:if name="Name107" axis="ch" ptType="node" func="cnt" op="equ" val="2">
                        <dgm:choose name="Name108">
                          <dgm:if name="Name109" axis="ch ch" ptType="node node" st="1 1" cnt="1 0" func="cnt" op="equ" val="1">
                            <dgm:alg type="cycle">
                              <dgm:param type="ctrShpMap" val="fNode"/>
                              <dgm:param type="stAng" val="0"/>
                            </dgm:alg>
                          </dgm:if>
                          <dgm:if name="Name110" axis="ch ch" ptType="node node" st="1 1" cnt="1 0" func="cnt" op="equ" val="2">
                            <dgm:alg type="cycle">
                              <dgm:param type="ctrShpMap" val="fNode"/>
                              <dgm:param type="stAng" val="45"/>
                              <dgm:param type="spanAng" val="-90"/>
                            </dgm:alg>
                          </dgm:if>
                          <dgm:else name="Name111">
                            <dgm:alg type="cycle">
                              <dgm:param type="ctrShpMap" val="fNode"/>
                              <dgm:param type="stAng" val="90"/>
                              <dgm:param type="spanAng" val="-180"/>
                            </dgm:alg>
                          </dgm:else>
                        </dgm:choose>
                      </dgm:if>
                      <dgm:if name="Name112" axis="ch" ptType="node" func="cnt" op="equ" val="3">
                        <dgm:choose name="Name113">
                          <dgm:if name="Name114" axis="ch ch" ptType="node node" st="1 1" cnt="1 0" func="cnt" op="equ" val="1">
                            <dgm:alg type="cycle">
                              <dgm:param type="ctrShpMap" val="fNode"/>
                              <dgm:param type="stAng" val="0"/>
                            </dgm:alg>
                          </dgm:if>
                          <dgm:if name="Name115" axis="ch ch" ptType="node node" st="1 1" cnt="1 0" func="cnt" op="equ" val="2">
                            <dgm:alg type="cycle">
                              <dgm:param type="ctrShpMap" val="fNode"/>
                              <dgm:param type="stAng" val="45"/>
                              <dgm:param type="spanAng" val="-90"/>
                            </dgm:alg>
                          </dgm:if>
                          <dgm:else name="Name116">
                            <dgm:alg type="cycle">
                              <dgm:param type="ctrShpMap" val="fNode"/>
                              <dgm:param type="stAng" val="90"/>
                              <dgm:param type="spanAng" val="-180"/>
                            </dgm:alg>
                          </dgm:else>
                        </dgm:choose>
                      </dgm:if>
                      <dgm:if name="Name117" axis="ch" ptType="node" func="cnt" op="equ" val="4">
                        <dgm:choose name="Name118">
                          <dgm:if name="Name119" axis="ch ch" ptType="node node" st="1 1" cnt="1 0" func="cnt" op="equ" val="1">
                            <dgm:alg type="cycle">
                              <dgm:param type="ctrShpMap" val="fNode"/>
                              <dgm:param type="stAng" val="0"/>
                            </dgm:alg>
                          </dgm:if>
                          <dgm:if name="Name120" axis="ch ch" ptType="node node" st="1 1" cnt="1 0" func="cnt" op="equ" val="2">
                            <dgm:alg type="cycle">
                              <dgm:param type="ctrShpMap" val="fNode"/>
                              <dgm:param type="stAng" val="45"/>
                              <dgm:param type="spanAng" val="-90"/>
                            </dgm:alg>
                          </dgm:if>
                          <dgm:else name="Name121">
                            <dgm:alg type="cycle">
                              <dgm:param type="ctrShpMap" val="fNode"/>
                              <dgm:param type="stAng" val="67.5"/>
                              <dgm:param type="spanAng" val="-135"/>
                            </dgm:alg>
                          </dgm:else>
                        </dgm:choose>
                      </dgm:if>
                      <dgm:if name="Name122" axis="ch" ptType="node" func="cnt" op="equ" val="5">
                        <dgm:choose name="Name123">
                          <dgm:if name="Name124" axis="ch ch" ptType="node node" st="1 1" cnt="1 0" func="cnt" op="equ" val="1">
                            <dgm:alg type="cycle">
                              <dgm:param type="ctrShpMap" val="fNode"/>
                              <dgm:param type="stAng" val="0"/>
                            </dgm:alg>
                          </dgm:if>
                          <dgm:if name="Name125" axis="ch ch" ptType="node node" st="1 1" cnt="1 0" func="cnt" op="equ" val="2">
                            <dgm:alg type="cycle">
                              <dgm:param type="ctrShpMap" val="fNode"/>
                              <dgm:param type="stAng" val="45"/>
                              <dgm:param type="spanAng" val="-90"/>
                            </dgm:alg>
                          </dgm:if>
                          <dgm:else name="Name126">
                            <dgm:alg type="cycle">
                              <dgm:param type="ctrShpMap" val="fNode"/>
                              <dgm:param type="stAng" val="0"/>
                              <dgm:param type="spanAng" val="-360"/>
                            </dgm:alg>
                          </dgm:else>
                        </dgm:choose>
                      </dgm:if>
                      <dgm:if name="Name127" axis="ch" ptType="node" func="cnt" op="equ" val="6">
                        <dgm:choose name="Name128">
                          <dgm:if name="Name129" axis="ch ch" ptType="node node" st="1 1" cnt="1 0" func="cnt" op="equ" val="1">
                            <dgm:alg type="cycle">
                              <dgm:param type="ctrShpMap" val="fNode"/>
                              <dgm:param type="stAng" val="0"/>
                            </dgm:alg>
                          </dgm:if>
                          <dgm:if name="Name130" axis="ch ch" ptType="node node" st="1 1" cnt="1 0" func="cnt" op="equ" val="2">
                            <dgm:alg type="cycle">
                              <dgm:param type="ctrShpMap" val="fNode"/>
                              <dgm:param type="stAng" val="45"/>
                              <dgm:param type="spanAng" val="-90"/>
                            </dgm:alg>
                          </dgm:if>
                          <dgm:else name="Name131">
                            <dgm:alg type="cycle">
                              <dgm:param type="ctrShpMap" val="fNode"/>
                              <dgm:param type="stAng" val="0"/>
                              <dgm:param type="spanAng" val="-360"/>
                            </dgm:alg>
                          </dgm:else>
                        </dgm:choose>
                      </dgm:if>
                      <dgm:if name="Name132" axis="ch" ptType="node" func="cnt" op="gte" val="7">
                        <dgm:choose name="Name133">
                          <dgm:if name="Name134" axis="ch ch" ptType="node node" st="1 1" cnt="1 0" func="cnt" op="equ" val="1">
                            <dgm:alg type="cycle">
                              <dgm:param type="ctrShpMap" val="fNode"/>
                              <dgm:param type="stAng" val="0"/>
                            </dgm:alg>
                          </dgm:if>
                          <dgm:if name="Name135" axis="ch ch" ptType="node node" st="1 1" cnt="1 0" func="cnt" op="equ" val="2">
                            <dgm:alg type="cycle">
                              <dgm:param type="ctrShpMap" val="fNode"/>
                              <dgm:param type="stAng" val="45"/>
                              <dgm:param type="spanAng" val="-90"/>
                            </dgm:alg>
                          </dgm:if>
                          <dgm:else name="Name136">
                            <dgm:alg type="cycle">
                              <dgm:param type="ctrShpMap" val="fNode"/>
                              <dgm:param type="stAng" val="0"/>
                              <dgm:param type="spanAng" val="-360"/>
                            </dgm:alg>
                          </dgm:else>
                        </dgm:choose>
                      </dgm:if>
                      <dgm:else name="Name137"/>
                    </dgm:choose>
                  </dgm:else>
                </dgm:choose>
                <dgm:shape xmlns:r="http://schemas.openxmlformats.org/officeDocument/2006/relationships" r:blip="">
                  <dgm:adjLst/>
                </dgm:shape>
                <dgm:presOf/>
                <dgm:constrLst>
                  <dgm:constr type="sp" refType="w" fact="0.1"/>
                  <dgm:constr type="sibSp" refType="w" fact="0.1"/>
                </dgm:constrLst>
                <dgm:forEach name="Name138" axis="ch" ptType="node" cnt="1">
                  <dgm:layoutNode name="childCenter1"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139" axis="ch">
                    <dgm:forEach name="Name140" axis="self" ptType="parTrans">
                      <dgm:layoutNode name="Name141">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142" axis="self" ptType="node">
                      <dgm:layoutNode name="text1"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143" axis="ch" ptType="parTrans" cnt="1">
                <dgm:layoutNode name="Name144">
                  <dgm:alg type="conn">
                    <dgm:param type="dim" val="1D"/>
                    <dgm:param type="begPts" val="auto"/>
                    <dgm:param type="endPts" val="auto"/>
                    <dgm:param type="endSty" val="noArr"/>
                    <dgm:param type="srcNode" val="textCenter"/>
                    <dgm:param type="dstNode" val="childCenter1"/>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145"/>
          </dgm:choose>
          <dgm:choose name="Name146">
            <dgm:if name="Name147" axis="ch" ptType="node" func="cnt" op="gte" val="2">
              <dgm:layoutNode name="cycle_2">
                <dgm:choose name="Name148">
                  <dgm:if name="Name149" func="var" arg="dir" op="equ" val="norm">
                    <dgm:choose name="Name150">
                      <dgm:if name="Name151" axis="ch" ptType="node" func="cnt" op="equ" val="2">
                        <dgm:choose name="Name152">
                          <dgm:if name="Name153" axis="ch ch" ptType="node node" st="2 1" cnt="1 0" func="cnt" op="equ" val="1">
                            <dgm:alg type="cycle">
                              <dgm:param type="ctrShpMap" val="fNode"/>
                              <dgm:param type="stAng" val="180"/>
                            </dgm:alg>
                          </dgm:if>
                          <dgm:if name="Name154" axis="ch ch" ptType="node node" st="2 1" cnt="1 0" func="cnt" op="equ" val="2">
                            <dgm:alg type="cycle">
                              <dgm:param type="ctrShpMap" val="fNode"/>
                              <dgm:param type="stAng" val="135"/>
                              <dgm:param type="spanAng" val="90"/>
                            </dgm:alg>
                          </dgm:if>
                          <dgm:else name="Name155">
                            <dgm:alg type="cycle">
                              <dgm:param type="ctrShpMap" val="fNode"/>
                              <dgm:param type="stAng" val="90"/>
                              <dgm:param type="spanAng" val="180"/>
                            </dgm:alg>
                          </dgm:else>
                        </dgm:choose>
                      </dgm:if>
                      <dgm:if name="Name156" axis="ch" ptType="node" func="cnt" op="equ" val="3">
                        <dgm:choose name="Name157">
                          <dgm:if name="Name158" axis="ch ch" ptType="node node" st="2 1" cnt="1 0" func="cnt" op="equ" val="1">
                            <dgm:alg type="cycle">
                              <dgm:param type="ctrShpMap" val="fNode"/>
                              <dgm:param type="stAng" val="120"/>
                              <dgm:param type="horzAlign" val="r"/>
                              <dgm:param type="vertAlign" val="b"/>
                            </dgm:alg>
                          </dgm:if>
                          <dgm:if name="Name159" axis="ch ch" ptType="node node" st="2 1" cnt="1 0" func="cnt" op="equ" val="2">
                            <dgm:alg type="cycle">
                              <dgm:param type="ctrShpMap" val="fNode"/>
                              <dgm:param type="stAng" val="75"/>
                              <dgm:param type="spanAng" val="90"/>
                              <dgm:param type="horzAlign" val="r"/>
                              <dgm:param type="vertAlign" val="b"/>
                            </dgm:alg>
                          </dgm:if>
                          <dgm:else name="Name160">
                            <dgm:alg type="cycle">
                              <dgm:param type="ctrShpMap" val="fNode"/>
                              <dgm:param type="stAng" val="30"/>
                              <dgm:param type="spanAng" val="180"/>
                            </dgm:alg>
                          </dgm:else>
                        </dgm:choose>
                      </dgm:if>
                      <dgm:if name="Name161" axis="ch" ptType="node" func="cnt" op="equ" val="4">
                        <dgm:choose name="Name162">
                          <dgm:if name="Name163" axis="ch ch" ptType="node node" st="2 1" cnt="1 0" func="cnt" op="equ" val="1">
                            <dgm:alg type="cycle">
                              <dgm:param type="ctrShpMap" val="fNode"/>
                              <dgm:param type="stAng" val="90"/>
                            </dgm:alg>
                          </dgm:if>
                          <dgm:if name="Name164" axis="ch ch" ptType="node node" st="2 1" cnt="1 0" func="cnt" op="equ" val="2">
                            <dgm:alg type="cycle">
                              <dgm:param type="ctrShpMap" val="fNode"/>
                              <dgm:param type="stAng" val="45"/>
                              <dgm:param type="spanAng" val="90"/>
                            </dgm:alg>
                          </dgm:if>
                          <dgm:else name="Name165">
                            <dgm:alg type="cycle">
                              <dgm:param type="ctrShpMap" val="fNode"/>
                              <dgm:param type="stAng" val="22.5"/>
                              <dgm:param type="spanAng" val="135"/>
                            </dgm:alg>
                          </dgm:else>
                        </dgm:choose>
                      </dgm:if>
                      <dgm:if name="Name166" axis="ch" ptType="node" func="cnt" op="equ" val="5">
                        <dgm:choose name="Name167">
                          <dgm:if name="Name168" axis="ch ch" ptType="node node" st="2 1" cnt="1 0" func="cnt" op="equ" val="1">
                            <dgm:alg type="cycle">
                              <dgm:param type="ctrShpMap" val="fNode"/>
                              <dgm:param type="stAng" val="72"/>
                            </dgm:alg>
                          </dgm:if>
                          <dgm:if name="Name169" axis="ch ch" ptType="node node" st="2 1" cnt="1 0" func="cnt" op="equ" val="2">
                            <dgm:alg type="cycle">
                              <dgm:param type="ctrShpMap" val="fNode"/>
                              <dgm:param type="stAng" val="27"/>
                              <dgm:param type="spanAng" val="90"/>
                            </dgm:alg>
                          </dgm:if>
                          <dgm:else name="Name170">
                            <dgm:alg type="cycle">
                              <dgm:param type="ctrShpMap" val="fNode"/>
                              <dgm:param type="stAng" val="0"/>
                              <dgm:param type="spanAng" val="360"/>
                            </dgm:alg>
                          </dgm:else>
                        </dgm:choose>
                      </dgm:if>
                      <dgm:if name="Name171" axis="ch" ptType="node" func="cnt" op="equ" val="6">
                        <dgm:choose name="Name172">
                          <dgm:if name="Name173" axis="ch ch" ptType="node node" st="2 1" cnt="1 0" func="cnt" op="equ" val="1">
                            <dgm:alg type="cycle">
                              <dgm:param type="ctrShpMap" val="fNode"/>
                              <dgm:param type="stAng" val="60"/>
                            </dgm:alg>
                          </dgm:if>
                          <dgm:if name="Name174" axis="ch ch" ptType="node node" st="2 1" cnt="1 0" func="cnt" op="equ" val="2">
                            <dgm:alg type="cycle">
                              <dgm:param type="ctrShpMap" val="fNode"/>
                              <dgm:param type="stAng" val="15"/>
                              <dgm:param type="spanAng" val="90"/>
                            </dgm:alg>
                          </dgm:if>
                          <dgm:else name="Name175">
                            <dgm:alg type="cycle">
                              <dgm:param type="ctrShpMap" val="fNode"/>
                              <dgm:param type="stAng" val="0"/>
                              <dgm:param type="spanAng" val="360"/>
                            </dgm:alg>
                          </dgm:else>
                        </dgm:choose>
                      </dgm:if>
                      <dgm:if name="Name176" axis="ch" ptType="node" func="cnt" op="gte" val="7">
                        <dgm:choose name="Name177">
                          <dgm:if name="Name178" axis="ch ch" ptType="node node" st="2 1" cnt="1 0" func="cnt" op="equ" val="1">
                            <dgm:alg type="cycle">
                              <dgm:param type="ctrShpMap" val="fNode"/>
                              <dgm:param type="stAng" val="51"/>
                            </dgm:alg>
                          </dgm:if>
                          <dgm:if name="Name179" axis="ch ch" ptType="node node" st="2 1" cnt="1 0" func="cnt" op="equ" val="2">
                            <dgm:alg type="cycle">
                              <dgm:param type="ctrShpMap" val="fNode"/>
                              <dgm:param type="stAng" val="6"/>
                              <dgm:param type="spanAng" val="90"/>
                            </dgm:alg>
                          </dgm:if>
                          <dgm:else name="Name180">
                            <dgm:alg type="cycle">
                              <dgm:param type="ctrShpMap" val="fNode"/>
                              <dgm:param type="stAng" val="0"/>
                              <dgm:param type="spanAng" val="360"/>
                            </dgm:alg>
                          </dgm:else>
                        </dgm:choose>
                      </dgm:if>
                      <dgm:else name="Name181"/>
                    </dgm:choose>
                  </dgm:if>
                  <dgm:else name="Name182">
                    <dgm:choose name="Name183">
                      <dgm:if name="Name184" axis="ch" ptType="node" func="cnt" op="equ" val="2">
                        <dgm:choose name="Name185">
                          <dgm:if name="Name186" axis="ch ch" ptType="node node" st="2 1" cnt="1 0" func="cnt" op="equ" val="1">
                            <dgm:alg type="cycle">
                              <dgm:param type="ctrShpMap" val="fNode"/>
                              <dgm:param type="stAng" val="180"/>
                            </dgm:alg>
                          </dgm:if>
                          <dgm:if name="Name187" axis="ch ch" ptType="node node" st="2 1" cnt="1 0" func="cnt" op="equ" val="2">
                            <dgm:alg type="cycle">
                              <dgm:param type="ctrShpMap" val="fNode"/>
                              <dgm:param type="stAng" val="225"/>
                              <dgm:param type="spanAng" val="-90"/>
                            </dgm:alg>
                          </dgm:if>
                          <dgm:else name="Name188">
                            <dgm:alg type="cycle">
                              <dgm:param type="ctrShpMap" val="fNode"/>
                              <dgm:param type="stAng" val="270"/>
                              <dgm:param type="spanAng" val="-180"/>
                            </dgm:alg>
                          </dgm:else>
                        </dgm:choose>
                      </dgm:if>
                      <dgm:if name="Name189" axis="ch" ptType="node" func="cnt" op="equ" val="3">
                        <dgm:choose name="Name190">
                          <dgm:if name="Name191" axis="ch ch" ptType="node node" st="2 1" cnt="1 0" func="cnt" op="equ" val="1">
                            <dgm:alg type="cycle">
                              <dgm:param type="ctrShpMap" val="fNode"/>
                              <dgm:param type="stAng" val="240"/>
                              <dgm:param type="horzAlign" val="l"/>
                              <dgm:param type="vertAlign" val="b"/>
                            </dgm:alg>
                          </dgm:if>
                          <dgm:if name="Name192" axis="ch ch" ptType="node node" st="2 1" cnt="1 0" func="cnt" op="equ" val="2">
                            <dgm:alg type="cycle">
                              <dgm:param type="ctrShpMap" val="fNode"/>
                              <dgm:param type="stAng" val="285"/>
                              <dgm:param type="spanAng" val="-90"/>
                              <dgm:param type="horzAlign" val="l"/>
                              <dgm:param type="vertAlign" val="b"/>
                            </dgm:alg>
                          </dgm:if>
                          <dgm:else name="Name193">
                            <dgm:alg type="cycle">
                              <dgm:param type="ctrShpMap" val="fNode"/>
                              <dgm:param type="stAng" val="330"/>
                              <dgm:param type="spanAng" val="-180"/>
                            </dgm:alg>
                          </dgm:else>
                        </dgm:choose>
                      </dgm:if>
                      <dgm:if name="Name194" axis="ch" ptType="node" func="cnt" op="equ" val="4">
                        <dgm:choose name="Name195">
                          <dgm:if name="Name196" axis="ch ch" ptType="node node" st="2 1" cnt="1 0" func="cnt" op="equ" val="1">
                            <dgm:alg type="cycle">
                              <dgm:param type="ctrShpMap" val="fNode"/>
                              <dgm:param type="stAng" val="270"/>
                            </dgm:alg>
                          </dgm:if>
                          <dgm:if name="Name197" axis="ch ch" ptType="node node" st="2 1" cnt="1 0" func="cnt" op="equ" val="2">
                            <dgm:alg type="cycle">
                              <dgm:param type="ctrShpMap" val="fNode"/>
                              <dgm:param type="stAng" val="315"/>
                              <dgm:param type="spanAng" val="-90"/>
                            </dgm:alg>
                          </dgm:if>
                          <dgm:else name="Name198">
                            <dgm:alg type="cycle">
                              <dgm:param type="ctrShpMap" val="fNode"/>
                              <dgm:param type="stAng" val="337.5"/>
                              <dgm:param type="spanAng" val="-135"/>
                            </dgm:alg>
                          </dgm:else>
                        </dgm:choose>
                      </dgm:if>
                      <dgm:if name="Name199" axis="ch" ptType="node" func="cnt" op="equ" val="5">
                        <dgm:choose name="Name200">
                          <dgm:if name="Name201" axis="ch ch" ptType="node node" st="2 1" cnt="1 0" func="cnt" op="equ" val="1">
                            <dgm:alg type="cycle">
                              <dgm:param type="ctrShpMap" val="fNode"/>
                              <dgm:param type="stAng" val="288"/>
                            </dgm:alg>
                          </dgm:if>
                          <dgm:if name="Name202" axis="ch ch" ptType="node node" st="2 1" cnt="1 0" func="cnt" op="equ" val="2">
                            <dgm:alg type="cycle">
                              <dgm:param type="ctrShpMap" val="fNode"/>
                              <dgm:param type="stAng" val="333"/>
                              <dgm:param type="spanAng" val="-90"/>
                            </dgm:alg>
                          </dgm:if>
                          <dgm:else name="Name203">
                            <dgm:alg type="cycle">
                              <dgm:param type="ctrShpMap" val="fNode"/>
                              <dgm:param type="stAng" val="0"/>
                              <dgm:param type="spanAng" val="-360"/>
                            </dgm:alg>
                          </dgm:else>
                        </dgm:choose>
                      </dgm:if>
                      <dgm:if name="Name204" axis="ch" ptType="node" func="cnt" op="equ" val="6">
                        <dgm:choose name="Name205">
                          <dgm:if name="Name206" axis="ch ch" ptType="node node" st="2 1" cnt="1 0" func="cnt" op="equ" val="1">
                            <dgm:alg type="cycle">
                              <dgm:param type="ctrShpMap" val="fNode"/>
                              <dgm:param type="stAng" val="300"/>
                            </dgm:alg>
                          </dgm:if>
                          <dgm:if name="Name207" axis="ch ch" ptType="node node" st="2 1" cnt="1 0" func="cnt" op="equ" val="2">
                            <dgm:alg type="cycle">
                              <dgm:param type="ctrShpMap" val="fNode"/>
                              <dgm:param type="stAng" val="345"/>
                              <dgm:param type="spanAng" val="-90"/>
                            </dgm:alg>
                          </dgm:if>
                          <dgm:else name="Name208">
                            <dgm:alg type="cycle">
                              <dgm:param type="ctrShpMap" val="fNode"/>
                              <dgm:param type="stAng" val="0"/>
                              <dgm:param type="spanAng" val="-360"/>
                            </dgm:alg>
                          </dgm:else>
                        </dgm:choose>
                      </dgm:if>
                      <dgm:if name="Name209" axis="ch" ptType="node" func="cnt" op="gte" val="7">
                        <dgm:choose name="Name210">
                          <dgm:if name="Name211" axis="ch ch" ptType="node node" st="2 1" cnt="1 0" func="cnt" op="equ" val="1">
                            <dgm:alg type="cycle">
                              <dgm:param type="ctrShpMap" val="fNode"/>
                              <dgm:param type="stAng" val="308"/>
                            </dgm:alg>
                          </dgm:if>
                          <dgm:if name="Name212" axis="ch ch" ptType="node node" st="2 1" cnt="1 0" func="cnt" op="equ" val="2">
                            <dgm:alg type="cycle">
                              <dgm:param type="ctrShpMap" val="fNode"/>
                              <dgm:param type="stAng" val="353"/>
                              <dgm:param type="spanAng" val="-90"/>
                            </dgm:alg>
                          </dgm:if>
                          <dgm:else name="Name213">
                            <dgm:alg type="cycle">
                              <dgm:param type="ctrShpMap" val="fNode"/>
                              <dgm:param type="stAng" val="0"/>
                              <dgm:param type="spanAng" val="-360"/>
                            </dgm:alg>
                          </dgm:else>
                        </dgm:choose>
                      </dgm:if>
                      <dgm:else name="Name214"/>
                    </dgm:choose>
                  </dgm:else>
                </dgm:choose>
                <dgm:shape xmlns:r="http://schemas.openxmlformats.org/officeDocument/2006/relationships" r:blip="">
                  <dgm:adjLst/>
                </dgm:shape>
                <dgm:presOf/>
                <dgm:constrLst>
                  <dgm:constr type="sp" refType="w" fact="0.1"/>
                  <dgm:constr type="sibSp" refType="w" fact="0.1"/>
                </dgm:constrLst>
                <dgm:forEach name="Name215" axis="ch" ptType="node" st="2" cnt="1">
                  <dgm:layoutNode name="childCenter2"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16" axis="ch">
                    <dgm:forEach name="Name217" axis="self" ptType="parTrans">
                      <dgm:layoutNode name="Name218">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19" axis="self" ptType="node">
                      <dgm:layoutNode name="text2"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20" axis="ch" ptType="parTrans" st="2" cnt="1">
                <dgm:layoutNode name="Name221">
                  <dgm:alg type="conn">
                    <dgm:param type="dim" val="1D"/>
                    <dgm:param type="begPts" val="auto"/>
                    <dgm:param type="endPts" val="auto"/>
                    <dgm:param type="endSty" val="noArr"/>
                    <dgm:param type="srcNode" val="textCenter"/>
                    <dgm:param type="dstNode" val="childCenter2"/>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22"/>
          </dgm:choose>
          <dgm:choose name="Name223">
            <dgm:if name="Name224" axis="ch" ptType="node" func="cnt" op="gte" val="3">
              <dgm:layoutNode name="cycle_3">
                <dgm:choose name="Name225">
                  <dgm:if name="Name226" func="var" arg="dir" op="equ" val="norm">
                    <dgm:choose name="Name227">
                      <dgm:if name="Name228" axis="ch" ptType="node" func="cnt" op="equ" val="3">
                        <dgm:choose name="Name229">
                          <dgm:if name="Name230" axis="ch ch" ptType="node node" st="3 1" cnt="1 0" func="cnt" op="equ" val="1">
                            <dgm:alg type="cycle">
                              <dgm:param type="ctrShpMap" val="fNode"/>
                              <dgm:param type="stAng" val="240"/>
                              <dgm:param type="horzAlign" val="l"/>
                              <dgm:param type="vertAlign" val="b"/>
                            </dgm:alg>
                          </dgm:if>
                          <dgm:if name="Name231" axis="ch ch" ptType="node node" st="3 1" cnt="1 0" func="cnt" op="equ" val="2">
                            <dgm:alg type="cycle">
                              <dgm:param type="ctrShpMap" val="fNode"/>
                              <dgm:param type="stAng" val="195"/>
                              <dgm:param type="spanAng" val="90"/>
                              <dgm:param type="horzAlign" val="l"/>
                              <dgm:param type="vertAlign" val="b"/>
                            </dgm:alg>
                          </dgm:if>
                          <dgm:else name="Name232">
                            <dgm:alg type="cycle">
                              <dgm:param type="ctrShpMap" val="fNode"/>
                              <dgm:param type="stAng" val="150"/>
                              <dgm:param type="spanAng" val="180"/>
                            </dgm:alg>
                          </dgm:else>
                        </dgm:choose>
                      </dgm:if>
                      <dgm:if name="Name233" axis="ch" ptType="node" func="cnt" op="equ" val="4">
                        <dgm:choose name="Name234">
                          <dgm:if name="Name235" axis="ch ch" ptType="node node" st="3 1" cnt="1 0" func="cnt" op="equ" val="1">
                            <dgm:alg type="cycle">
                              <dgm:param type="ctrShpMap" val="fNode"/>
                              <dgm:param type="stAng" val="180"/>
                            </dgm:alg>
                          </dgm:if>
                          <dgm:if name="Name236" axis="ch ch" ptType="node node" st="3 1" cnt="1 0" func="cnt" op="equ" val="2">
                            <dgm:alg type="cycle">
                              <dgm:param type="ctrShpMap" val="fNode"/>
                              <dgm:param type="stAng" val="135"/>
                              <dgm:param type="spanAng" val="90"/>
                            </dgm:alg>
                          </dgm:if>
                          <dgm:else name="Name237">
                            <dgm:alg type="cycle">
                              <dgm:param type="ctrShpMap" val="fNode"/>
                              <dgm:param type="stAng" val="112.5"/>
                              <dgm:param type="spanAng" val="135"/>
                            </dgm:alg>
                          </dgm:else>
                        </dgm:choose>
                      </dgm:if>
                      <dgm:if name="Name238" axis="ch" ptType="node" func="cnt" op="equ" val="5">
                        <dgm:choose name="Name239">
                          <dgm:if name="Name240" axis="ch ch" ptType="node node" st="3 1" cnt="1 0" func="cnt" op="equ" val="1">
                            <dgm:alg type="cycle">
                              <dgm:param type="ctrShpMap" val="fNode"/>
                              <dgm:param type="stAng" val="144"/>
                            </dgm:alg>
                          </dgm:if>
                          <dgm:if name="Name241" axis="ch ch" ptType="node node" st="3 1" cnt="1 0" func="cnt" op="equ" val="2">
                            <dgm:alg type="cycle">
                              <dgm:param type="ctrShpMap" val="fNode"/>
                              <dgm:param type="stAng" val="99"/>
                              <dgm:param type="spanAng" val="90"/>
                            </dgm:alg>
                          </dgm:if>
                          <dgm:else name="Name242">
                            <dgm:alg type="cycle">
                              <dgm:param type="ctrShpMap" val="fNode"/>
                              <dgm:param type="stAng" val="0"/>
                              <dgm:param type="spanAng" val="360"/>
                            </dgm:alg>
                          </dgm:else>
                        </dgm:choose>
                      </dgm:if>
                      <dgm:if name="Name243" axis="ch" ptType="node" func="cnt" op="equ" val="6">
                        <dgm:choose name="Name244">
                          <dgm:if name="Name245" axis="ch ch" ptType="node node" st="3 1" cnt="1 0" func="cnt" op="equ" val="1">
                            <dgm:alg type="cycle">
                              <dgm:param type="ctrShpMap" val="fNode"/>
                              <dgm:param type="stAng" val="120"/>
                            </dgm:alg>
                          </dgm:if>
                          <dgm:if name="Name246" axis="ch ch" ptType="node node" st="3 1" cnt="1 0" func="cnt" op="equ" val="2">
                            <dgm:alg type="cycle">
                              <dgm:param type="ctrShpMap" val="fNode"/>
                              <dgm:param type="stAng" val="75"/>
                              <dgm:param type="spanAng" val="90"/>
                            </dgm:alg>
                          </dgm:if>
                          <dgm:else name="Name247">
                            <dgm:alg type="cycle">
                              <dgm:param type="ctrShpMap" val="fNode"/>
                              <dgm:param type="stAng" val="0"/>
                              <dgm:param type="spanAng" val="360"/>
                            </dgm:alg>
                          </dgm:else>
                        </dgm:choose>
                      </dgm:if>
                      <dgm:if name="Name248" axis="ch" ptType="node" func="cnt" op="gte" val="7">
                        <dgm:choose name="Name249">
                          <dgm:if name="Name250" axis="ch ch" ptType="node node" st="3 1" cnt="1 0" func="cnt" op="equ" val="1">
                            <dgm:alg type="cycle">
                              <dgm:param type="ctrShpMap" val="fNode"/>
                              <dgm:param type="stAng" val="102"/>
                            </dgm:alg>
                          </dgm:if>
                          <dgm:if name="Name251" axis="ch ch" ptType="node node" st="3 1" cnt="1 0" func="cnt" op="equ" val="2">
                            <dgm:alg type="cycle">
                              <dgm:param type="ctrShpMap" val="fNode"/>
                              <dgm:param type="stAng" val="57"/>
                              <dgm:param type="spanAng" val="90"/>
                            </dgm:alg>
                          </dgm:if>
                          <dgm:else name="Name252">
                            <dgm:alg type="cycle">
                              <dgm:param type="ctrShpMap" val="fNode"/>
                              <dgm:param type="stAng" val="0"/>
                              <dgm:param type="spanAng" val="360"/>
                            </dgm:alg>
                          </dgm:else>
                        </dgm:choose>
                      </dgm:if>
                      <dgm:else name="Name253"/>
                    </dgm:choose>
                  </dgm:if>
                  <dgm:else name="Name254">
                    <dgm:choose name="Name255">
                      <dgm:if name="Name256" axis="ch" ptType="node" func="cnt" op="equ" val="3">
                        <dgm:choose name="Name257">
                          <dgm:if name="Name258" axis="ch ch" ptType="node node" st="3 1" cnt="1 0" func="cnt" op="equ" val="1">
                            <dgm:alg type="cycle">
                              <dgm:param type="ctrShpMap" val="fNode"/>
                              <dgm:param type="stAng" val="120"/>
                              <dgm:param type="horzAlign" val="r"/>
                              <dgm:param type="vertAlign" val="b"/>
                            </dgm:alg>
                          </dgm:if>
                          <dgm:if name="Name259" axis="ch ch" ptType="node node" st="3 1" cnt="1 0" func="cnt" op="equ" val="2">
                            <dgm:alg type="cycle">
                              <dgm:param type="ctrShpMap" val="fNode"/>
                              <dgm:param type="stAng" val="165"/>
                              <dgm:param type="spanAng" val="-90"/>
                              <dgm:param type="horzAlign" val="r"/>
                              <dgm:param type="vertAlign" val="b"/>
                            </dgm:alg>
                          </dgm:if>
                          <dgm:else name="Name260">
                            <dgm:alg type="cycle">
                              <dgm:param type="ctrShpMap" val="fNode"/>
                              <dgm:param type="stAng" val="210"/>
                              <dgm:param type="spanAng" val="-180"/>
                            </dgm:alg>
                          </dgm:else>
                        </dgm:choose>
                      </dgm:if>
                      <dgm:if name="Name261" axis="ch" ptType="node" func="cnt" op="equ" val="4">
                        <dgm:choose name="Name262">
                          <dgm:if name="Name263" axis="ch ch" ptType="node node" st="3 1" cnt="1 0" func="cnt" op="equ" val="1">
                            <dgm:alg type="cycle">
                              <dgm:param type="ctrShpMap" val="fNode"/>
                              <dgm:param type="stAng" val="180"/>
                            </dgm:alg>
                          </dgm:if>
                          <dgm:if name="Name264" axis="ch ch" ptType="node node" st="3 1" cnt="1 0" func="cnt" op="equ" val="2">
                            <dgm:alg type="cycle">
                              <dgm:param type="ctrShpMap" val="fNode"/>
                              <dgm:param type="stAng" val="225"/>
                              <dgm:param type="spanAng" val="-90"/>
                            </dgm:alg>
                          </dgm:if>
                          <dgm:else name="Name265">
                            <dgm:alg type="cycle">
                              <dgm:param type="ctrShpMap" val="fNode"/>
                              <dgm:param type="stAng" val="247.5"/>
                              <dgm:param type="spanAng" val="-135"/>
                            </dgm:alg>
                          </dgm:else>
                        </dgm:choose>
                      </dgm:if>
                      <dgm:if name="Name266" axis="ch" ptType="node" func="cnt" op="equ" val="5">
                        <dgm:choose name="Name267">
                          <dgm:if name="Name268" axis="ch ch" ptType="node node" st="3 1" cnt="1 0" func="cnt" op="equ" val="1">
                            <dgm:alg type="cycle">
                              <dgm:param type="ctrShpMap" val="fNode"/>
                              <dgm:param type="stAng" val="216"/>
                            </dgm:alg>
                          </dgm:if>
                          <dgm:if name="Name269" axis="ch ch" ptType="node node" st="3 1" cnt="1 0" func="cnt" op="equ" val="2">
                            <dgm:alg type="cycle">
                              <dgm:param type="ctrShpMap" val="fNode"/>
                              <dgm:param type="stAng" val="261"/>
                              <dgm:param type="spanAng" val="-90"/>
                            </dgm:alg>
                          </dgm:if>
                          <dgm:else name="Name270">
                            <dgm:alg type="cycle">
                              <dgm:param type="ctrShpMap" val="fNode"/>
                              <dgm:param type="stAng" val="0"/>
                              <dgm:param type="spanAng" val="-360"/>
                            </dgm:alg>
                          </dgm:else>
                        </dgm:choose>
                      </dgm:if>
                      <dgm:if name="Name271" axis="ch" ptType="node" func="cnt" op="equ" val="6">
                        <dgm:choose name="Name272">
                          <dgm:if name="Name273" axis="ch ch" ptType="node node" st="3 1" cnt="1 0" func="cnt" op="equ" val="1">
                            <dgm:alg type="cycle">
                              <dgm:param type="ctrShpMap" val="fNode"/>
                              <dgm:param type="stAng" val="240"/>
                            </dgm:alg>
                          </dgm:if>
                          <dgm:if name="Name274" axis="ch ch" ptType="node node" st="3 1" cnt="1 0" func="cnt" op="equ" val="2">
                            <dgm:alg type="cycle">
                              <dgm:param type="ctrShpMap" val="fNode"/>
                              <dgm:param type="stAng" val="285"/>
                              <dgm:param type="spanAng" val="-90"/>
                            </dgm:alg>
                          </dgm:if>
                          <dgm:else name="Name275">
                            <dgm:alg type="cycle">
                              <dgm:param type="ctrShpMap" val="fNode"/>
                              <dgm:param type="stAng" val="0"/>
                              <dgm:param type="spanAng" val="-360"/>
                            </dgm:alg>
                          </dgm:else>
                        </dgm:choose>
                      </dgm:if>
                      <dgm:if name="Name276" axis="ch" ptType="node" func="cnt" op="gte" val="7">
                        <dgm:choose name="Name277">
                          <dgm:if name="Name278" axis="ch ch" ptType="node node" st="3 1" cnt="1 0" func="cnt" op="equ" val="1">
                            <dgm:alg type="cycle">
                              <dgm:param type="ctrShpMap" val="fNode"/>
                              <dgm:param type="stAng" val="257"/>
                            </dgm:alg>
                          </dgm:if>
                          <dgm:if name="Name279" axis="ch ch" ptType="node node" st="3 1" cnt="1 0" func="cnt" op="equ" val="2">
                            <dgm:alg type="cycle">
                              <dgm:param type="ctrShpMap" val="fNode"/>
                              <dgm:param type="stAng" val="302"/>
                              <dgm:param type="spanAng" val="-90"/>
                            </dgm:alg>
                          </dgm:if>
                          <dgm:else name="Name280">
                            <dgm:alg type="cycle">
                              <dgm:param type="ctrShpMap" val="fNode"/>
                              <dgm:param type="stAng" val="0"/>
                              <dgm:param type="spanAng" val="-360"/>
                            </dgm:alg>
                          </dgm:else>
                        </dgm:choose>
                      </dgm:if>
                      <dgm:else name="Name281"/>
                    </dgm:choose>
                  </dgm:else>
                </dgm:choose>
                <dgm:shape xmlns:r="http://schemas.openxmlformats.org/officeDocument/2006/relationships" r:blip="">
                  <dgm:adjLst/>
                </dgm:shape>
                <dgm:presOf/>
                <dgm:constrLst>
                  <dgm:constr type="sp" refType="w" fact="0.1"/>
                  <dgm:constr type="sibSp" refType="w" fact="0.1"/>
                </dgm:constrLst>
                <dgm:forEach name="Name282" axis="ch" ptType="node" st="3" cnt="1">
                  <dgm:layoutNode name="childCenter3"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83" axis="ch">
                    <dgm:forEach name="Name284" axis="self" ptType="parTrans">
                      <dgm:layoutNode name="Name285">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86" axis="self" ptType="node">
                      <dgm:layoutNode name="text3"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87" axis="ch" ptType="parTrans" st="3" cnt="1">
                <dgm:layoutNode name="Name288">
                  <dgm:alg type="conn">
                    <dgm:param type="dim" val="1D"/>
                    <dgm:param type="begPts" val="auto"/>
                    <dgm:param type="endPts" val="auto"/>
                    <dgm:param type="endSty" val="noArr"/>
                    <dgm:param type="srcNode" val="textCenter"/>
                    <dgm:param type="dstNode" val="childCenter3"/>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89"/>
          </dgm:choose>
          <dgm:choose name="Name290">
            <dgm:if name="Name291" axis="ch" ptType="node" func="cnt" op="gte" val="4">
              <dgm:layoutNode name="cycle_4">
                <dgm:choose name="Name292">
                  <dgm:if name="Name293" func="var" arg="dir" op="equ" val="norm">
                    <dgm:choose name="Name294">
                      <dgm:if name="Name295" axis="ch" ptType="node" func="cnt" op="equ" val="4">
                        <dgm:choose name="Name296">
                          <dgm:if name="Name297" axis="ch ch" ptType="node node" st="4 1" cnt="1 0" func="cnt" op="equ" val="1">
                            <dgm:alg type="cycle">
                              <dgm:param type="ctrShpMap" val="fNode"/>
                              <dgm:param type="stAng" val="270"/>
                            </dgm:alg>
                          </dgm:if>
                          <dgm:if name="Name298" axis="ch ch" ptType="node node" st="4 1" cnt="1 0" func="cnt" op="equ" val="2">
                            <dgm:alg type="cycle">
                              <dgm:param type="ctrShpMap" val="fNode"/>
                              <dgm:param type="stAng" val="225"/>
                              <dgm:param type="spanAng" val="90"/>
                            </dgm:alg>
                          </dgm:if>
                          <dgm:else name="Name299">
                            <dgm:alg type="cycle">
                              <dgm:param type="ctrShpMap" val="fNode"/>
                              <dgm:param type="stAng" val="202.5"/>
                              <dgm:param type="spanAng" val="135"/>
                            </dgm:alg>
                          </dgm:else>
                        </dgm:choose>
                      </dgm:if>
                      <dgm:if name="Name300" axis="ch" ptType="node" func="cnt" op="equ" val="5">
                        <dgm:choose name="Name301">
                          <dgm:if name="Name302" axis="ch ch" ptType="node node" st="4 1" cnt="1 0" func="cnt" op="equ" val="1">
                            <dgm:alg type="cycle">
                              <dgm:param type="ctrShpMap" val="fNode"/>
                              <dgm:param type="stAng" val="216"/>
                            </dgm:alg>
                          </dgm:if>
                          <dgm:if name="Name303" axis="ch ch" ptType="node node" st="4 1" cnt="1 0" func="cnt" op="equ" val="2">
                            <dgm:alg type="cycle">
                              <dgm:param type="ctrShpMap" val="fNode"/>
                              <dgm:param type="stAng" val="171"/>
                              <dgm:param type="spanAng" val="90"/>
                            </dgm:alg>
                          </dgm:if>
                          <dgm:else name="Name304">
                            <dgm:alg type="cycle">
                              <dgm:param type="ctrShpMap" val="fNode"/>
                              <dgm:param type="stAng" val="0"/>
                              <dgm:param type="spanAng" val="360"/>
                            </dgm:alg>
                          </dgm:else>
                        </dgm:choose>
                      </dgm:if>
                      <dgm:if name="Name305" axis="ch" ptType="node" func="cnt" op="equ" val="6">
                        <dgm:choose name="Name306">
                          <dgm:if name="Name307" axis="ch ch" ptType="node node" st="4 1" cnt="1 0" func="cnt" op="equ" val="1">
                            <dgm:alg type="cycle">
                              <dgm:param type="ctrShpMap" val="fNode"/>
                              <dgm:param type="stAng" val="180"/>
                            </dgm:alg>
                          </dgm:if>
                          <dgm:if name="Name308" axis="ch ch" ptType="node node" st="4 1" cnt="1 0" func="cnt" op="equ" val="2">
                            <dgm:alg type="cycle">
                              <dgm:param type="ctrShpMap" val="fNode"/>
                              <dgm:param type="stAng" val="135"/>
                              <dgm:param type="spanAng" val="90"/>
                            </dgm:alg>
                          </dgm:if>
                          <dgm:else name="Name309">
                            <dgm:alg type="cycle">
                              <dgm:param type="ctrShpMap" val="fNode"/>
                              <dgm:param type="stAng" val="0"/>
                              <dgm:param type="spanAng" val="360"/>
                            </dgm:alg>
                          </dgm:else>
                        </dgm:choose>
                      </dgm:if>
                      <dgm:if name="Name310" axis="ch" ptType="node" func="cnt" op="gte" val="7">
                        <dgm:choose name="Name311">
                          <dgm:if name="Name312" axis="ch ch" ptType="node node" st="4 1" cnt="1 0" func="cnt" op="equ" val="1">
                            <dgm:alg type="cycle">
                              <dgm:param type="ctrShpMap" val="fNode"/>
                              <dgm:param type="stAng" val="154"/>
                            </dgm:alg>
                          </dgm:if>
                          <dgm:if name="Name313" axis="ch ch" ptType="node node" st="4 1" cnt="1 0" func="cnt" op="equ" val="2">
                            <dgm:alg type="cycle">
                              <dgm:param type="ctrShpMap" val="fNode"/>
                              <dgm:param type="stAng" val="109"/>
                              <dgm:param type="spanAng" val="90"/>
                            </dgm:alg>
                          </dgm:if>
                          <dgm:else name="Name314">
                            <dgm:alg type="cycle">
                              <dgm:param type="ctrShpMap" val="fNode"/>
                              <dgm:param type="stAng" val="0"/>
                              <dgm:param type="spanAng" val="360"/>
                            </dgm:alg>
                          </dgm:else>
                        </dgm:choose>
                      </dgm:if>
                      <dgm:else name="Name315"/>
                    </dgm:choose>
                  </dgm:if>
                  <dgm:else name="Name316">
                    <dgm:choose name="Name317">
                      <dgm:if name="Name318" axis="ch" ptType="node" func="cnt" op="equ" val="4">
                        <dgm:choose name="Name319">
                          <dgm:if name="Name320" axis="ch ch" ptType="node node" st="4 1" cnt="1 0" func="cnt" op="equ" val="1">
                            <dgm:alg type="cycle">
                              <dgm:param type="ctrShpMap" val="fNode"/>
                              <dgm:param type="stAng" val="90"/>
                            </dgm:alg>
                          </dgm:if>
                          <dgm:if name="Name321" axis="ch ch" ptType="node node" st="4 1" cnt="1 0" func="cnt" op="equ" val="2">
                            <dgm:alg type="cycle">
                              <dgm:param type="ctrShpMap" val="fNode"/>
                              <dgm:param type="stAng" val="135"/>
                              <dgm:param type="spanAng" val="-90"/>
                            </dgm:alg>
                          </dgm:if>
                          <dgm:else name="Name322">
                            <dgm:alg type="cycle">
                              <dgm:param type="ctrShpMap" val="fNode"/>
                              <dgm:param type="stAng" val="157.5"/>
                              <dgm:param type="spanAng" val="-135"/>
                            </dgm:alg>
                          </dgm:else>
                        </dgm:choose>
                      </dgm:if>
                      <dgm:if name="Name323" axis="ch" ptType="node" func="cnt" op="equ" val="5">
                        <dgm:choose name="Name324">
                          <dgm:if name="Name325" axis="ch ch" ptType="node node" st="4 1" cnt="1 0" func="cnt" op="equ" val="1">
                            <dgm:alg type="cycle">
                              <dgm:param type="ctrShpMap" val="fNode"/>
                              <dgm:param type="stAng" val="144"/>
                            </dgm:alg>
                          </dgm:if>
                          <dgm:if name="Name326" axis="ch ch" ptType="node node" st="4 1" cnt="1 0" func="cnt" op="equ" val="2">
                            <dgm:alg type="cycle">
                              <dgm:param type="ctrShpMap" val="fNode"/>
                              <dgm:param type="stAng" val="189"/>
                              <dgm:param type="spanAng" val="-90"/>
                            </dgm:alg>
                          </dgm:if>
                          <dgm:else name="Name327">
                            <dgm:alg type="cycle">
                              <dgm:param type="ctrShpMap" val="fNode"/>
                              <dgm:param type="stAng" val="0"/>
                              <dgm:param type="spanAng" val="-360"/>
                            </dgm:alg>
                          </dgm:else>
                        </dgm:choose>
                      </dgm:if>
                      <dgm:if name="Name328" axis="ch" ptType="node" func="cnt" op="equ" val="6">
                        <dgm:choose name="Name329">
                          <dgm:if name="Name330" axis="ch ch" ptType="node node" st="4 1" cnt="1 0" func="cnt" op="equ" val="1">
                            <dgm:alg type="cycle">
                              <dgm:param type="ctrShpMap" val="fNode"/>
                              <dgm:param type="stAng" val="180"/>
                            </dgm:alg>
                          </dgm:if>
                          <dgm:if name="Name331" axis="ch ch" ptType="node node" st="4 1" cnt="1 0" func="cnt" op="equ" val="2">
                            <dgm:alg type="cycle">
                              <dgm:param type="ctrShpMap" val="fNode"/>
                              <dgm:param type="stAng" val="225"/>
                              <dgm:param type="spanAng" val="-90"/>
                            </dgm:alg>
                          </dgm:if>
                          <dgm:else name="Name332">
                            <dgm:alg type="cycle">
                              <dgm:param type="ctrShpMap" val="fNode"/>
                              <dgm:param type="stAng" val="0"/>
                              <dgm:param type="spanAng" val="-360"/>
                            </dgm:alg>
                          </dgm:else>
                        </dgm:choose>
                      </dgm:if>
                      <dgm:if name="Name333" axis="ch" ptType="node" func="cnt" op="gte" val="7">
                        <dgm:choose name="Name334">
                          <dgm:if name="Name335" axis="ch ch" ptType="node node" st="4 1" cnt="1 0" func="cnt" op="equ" val="1">
                            <dgm:alg type="cycle">
                              <dgm:param type="ctrShpMap" val="fNode"/>
                              <dgm:param type="stAng" val="205"/>
                            </dgm:alg>
                          </dgm:if>
                          <dgm:if name="Name336" axis="ch ch" ptType="node node" st="4 1" cnt="1 0" func="cnt" op="equ" val="2">
                            <dgm:alg type="cycle">
                              <dgm:param type="ctrShpMap" val="fNode"/>
                              <dgm:param type="stAng" val="250"/>
                              <dgm:param type="spanAng" val="-90"/>
                            </dgm:alg>
                          </dgm:if>
                          <dgm:else name="Name337">
                            <dgm:alg type="cycle">
                              <dgm:param type="ctrShpMap" val="fNode"/>
                              <dgm:param type="stAng" val="0"/>
                              <dgm:param type="spanAng" val="-360"/>
                            </dgm:alg>
                          </dgm:else>
                        </dgm:choose>
                      </dgm:if>
                      <dgm:else name="Name338"/>
                    </dgm:choose>
                  </dgm:else>
                </dgm:choose>
                <dgm:shape xmlns:r="http://schemas.openxmlformats.org/officeDocument/2006/relationships" r:blip="">
                  <dgm:adjLst/>
                </dgm:shape>
                <dgm:presOf/>
                <dgm:constrLst>
                  <dgm:constr type="sp" refType="w" fact="0.1"/>
                  <dgm:constr type="sibSp" refType="w" fact="0.1"/>
                </dgm:constrLst>
                <dgm:forEach name="Name339" axis="ch" ptType="node" st="4" cnt="1">
                  <dgm:layoutNode name="childCenter4"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40" axis="ch">
                    <dgm:forEach name="Name341" axis="self" ptType="parTrans">
                      <dgm:layoutNode name="Name342">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43" axis="self" ptType="node">
                      <dgm:layoutNode name="text4"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44" axis="ch" ptType="parTrans" st="4" cnt="1">
                <dgm:layoutNode name="Name345">
                  <dgm:alg type="conn">
                    <dgm:param type="dim" val="1D"/>
                    <dgm:param type="begPts" val="auto"/>
                    <dgm:param type="endPts" val="auto"/>
                    <dgm:param type="endSty" val="noArr"/>
                    <dgm:param type="srcNode" val="textCenter"/>
                    <dgm:param type="dstNode" val="childCenter4"/>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46"/>
          </dgm:choose>
          <dgm:choose name="Name347">
            <dgm:if name="Name348" axis="ch" ptType="node" func="cnt" op="gte" val="5">
              <dgm:layoutNode name="cycle_5">
                <dgm:choose name="Name349">
                  <dgm:if name="Name350" func="var" arg="dir" op="equ" val="norm">
                    <dgm:choose name="Name351">
                      <dgm:if name="Name352" axis="ch" ptType="node" func="cnt" op="equ" val="5">
                        <dgm:choose name="Name353">
                          <dgm:if name="Name354" axis="ch ch" ptType="node node" st="5 1" cnt="1 0" func="cnt" op="equ" val="1">
                            <dgm:alg type="cycle">
                              <dgm:param type="ctrShpMap" val="fNode"/>
                              <dgm:param type="stAng" val="288"/>
                            </dgm:alg>
                          </dgm:if>
                          <dgm:if name="Name355" axis="ch ch" ptType="node node" st="5 1" cnt="1 0" func="cnt" op="equ" val="2">
                            <dgm:alg type="cycle">
                              <dgm:param type="ctrShpMap" val="fNode"/>
                              <dgm:param type="stAng" val="243"/>
                              <dgm:param type="spanAng" val="90"/>
                            </dgm:alg>
                          </dgm:if>
                          <dgm:else name="Name356">
                            <dgm:alg type="cycle">
                              <dgm:param type="ctrShpMap" val="fNode"/>
                              <dgm:param type="stAng" val="0"/>
                              <dgm:param type="spanAng" val="360"/>
                            </dgm:alg>
                          </dgm:else>
                        </dgm:choose>
                      </dgm:if>
                      <dgm:if name="Name357" axis="ch" ptType="node" func="cnt" op="equ" val="6">
                        <dgm:choose name="Name358">
                          <dgm:if name="Name359" axis="ch ch" ptType="node node" st="5 1" cnt="1 0" func="cnt" op="equ" val="1">
                            <dgm:alg type="cycle">
                              <dgm:param type="ctrShpMap" val="fNode"/>
                              <dgm:param type="stAng" val="240"/>
                            </dgm:alg>
                          </dgm:if>
                          <dgm:if name="Name360" axis="ch ch" ptType="node node" st="5 1" cnt="1 0" func="cnt" op="equ" val="2">
                            <dgm:alg type="cycle">
                              <dgm:param type="ctrShpMap" val="fNode"/>
                              <dgm:param type="stAng" val="195"/>
                              <dgm:param type="spanAng" val="90"/>
                            </dgm:alg>
                          </dgm:if>
                          <dgm:else name="Name361">
                            <dgm:alg type="cycle">
                              <dgm:param type="ctrShpMap" val="fNode"/>
                              <dgm:param type="stAng" val="0"/>
                              <dgm:param type="spanAng" val="360"/>
                            </dgm:alg>
                          </dgm:else>
                        </dgm:choose>
                      </dgm:if>
                      <dgm:if name="Name362" axis="ch" ptType="node" func="cnt" op="gte" val="7">
                        <dgm:choose name="Name363">
                          <dgm:if name="Name364" axis="ch ch" ptType="node node" st="5 1" cnt="1 0" func="cnt" op="equ" val="1">
                            <dgm:alg type="cycle">
                              <dgm:param type="ctrShpMap" val="fNode"/>
                              <dgm:param type="stAng" val="205"/>
                            </dgm:alg>
                          </dgm:if>
                          <dgm:if name="Name365" axis="ch ch" ptType="node node" st="5 1" cnt="1 0" func="cnt" op="equ" val="2">
                            <dgm:alg type="cycle">
                              <dgm:param type="ctrShpMap" val="fNode"/>
                              <dgm:param type="stAng" val="160"/>
                              <dgm:param type="spanAng" val="90"/>
                            </dgm:alg>
                          </dgm:if>
                          <dgm:else name="Name366">
                            <dgm:alg type="cycle">
                              <dgm:param type="ctrShpMap" val="fNode"/>
                              <dgm:param type="stAng" val="0"/>
                              <dgm:param type="spanAng" val="360"/>
                            </dgm:alg>
                          </dgm:else>
                        </dgm:choose>
                      </dgm:if>
                      <dgm:else name="Name367"/>
                    </dgm:choose>
                  </dgm:if>
                  <dgm:else name="Name368">
                    <dgm:choose name="Name369">
                      <dgm:if name="Name370" axis="ch" ptType="node" func="cnt" op="equ" val="5">
                        <dgm:choose name="Name371">
                          <dgm:if name="Name372" axis="ch ch" ptType="node node" st="5 1" cnt="1 0" func="cnt" op="equ" val="1">
                            <dgm:alg type="cycle">
                              <dgm:param type="ctrShpMap" val="fNode"/>
                              <dgm:param type="stAng" val="72"/>
                            </dgm:alg>
                          </dgm:if>
                          <dgm:if name="Name373" axis="ch ch" ptType="node node" st="5 1" cnt="1 0" func="cnt" op="equ" val="2">
                            <dgm:alg type="cycle">
                              <dgm:param type="ctrShpMap" val="fNode"/>
                              <dgm:param type="stAng" val="117"/>
                              <dgm:param type="spanAng" val="-90"/>
                            </dgm:alg>
                          </dgm:if>
                          <dgm:else name="Name374">
                            <dgm:alg type="cycle">
                              <dgm:param type="ctrShpMap" val="fNode"/>
                              <dgm:param type="stAng" val="0"/>
                              <dgm:param type="spanAng" val="-360"/>
                            </dgm:alg>
                          </dgm:else>
                        </dgm:choose>
                      </dgm:if>
                      <dgm:if name="Name375" axis="ch" ptType="node" func="cnt" op="equ" val="6">
                        <dgm:choose name="Name376">
                          <dgm:if name="Name377" axis="ch ch" ptType="node node" st="5 1" cnt="1 0" func="cnt" op="equ" val="1">
                            <dgm:alg type="cycle">
                              <dgm:param type="ctrShpMap" val="fNode"/>
                              <dgm:param type="stAng" val="120"/>
                            </dgm:alg>
                          </dgm:if>
                          <dgm:if name="Name378" axis="ch ch" ptType="node node" st="5 1" cnt="1 0" func="cnt" op="equ" val="2">
                            <dgm:alg type="cycle">
                              <dgm:param type="ctrShpMap" val="fNode"/>
                              <dgm:param type="stAng" val="165"/>
                              <dgm:param type="spanAng" val="-90"/>
                            </dgm:alg>
                          </dgm:if>
                          <dgm:else name="Name379">
                            <dgm:alg type="cycle">
                              <dgm:param type="ctrShpMap" val="fNode"/>
                              <dgm:param type="stAng" val="0"/>
                              <dgm:param type="spanAng" val="-360"/>
                            </dgm:alg>
                          </dgm:else>
                        </dgm:choose>
                      </dgm:if>
                      <dgm:if name="Name380" axis="ch" ptType="node" func="cnt" op="gte" val="7">
                        <dgm:choose name="Name381">
                          <dgm:if name="Name382" axis="ch ch" ptType="node node" st="5 1" cnt="1 0" func="cnt" op="equ" val="1">
                            <dgm:alg type="cycle">
                              <dgm:param type="ctrShpMap" val="fNode"/>
                              <dgm:param type="stAng" val="154"/>
                            </dgm:alg>
                          </dgm:if>
                          <dgm:if name="Name383" axis="ch ch" ptType="node node" st="5 1" cnt="1 0" func="cnt" op="equ" val="2">
                            <dgm:alg type="cycle">
                              <dgm:param type="ctrShpMap" val="fNode"/>
                              <dgm:param type="stAng" val="199"/>
                              <dgm:param type="spanAng" val="-90"/>
                            </dgm:alg>
                          </dgm:if>
                          <dgm:else name="Name384">
                            <dgm:alg type="cycle">
                              <dgm:param type="ctrShpMap" val="fNode"/>
                              <dgm:param type="stAng" val="0"/>
                              <dgm:param type="spanAng" val="-360"/>
                            </dgm:alg>
                          </dgm:else>
                        </dgm:choose>
                      </dgm:if>
                      <dgm:else name="Name385"/>
                    </dgm:choose>
                  </dgm:else>
                </dgm:choose>
                <dgm:shape xmlns:r="http://schemas.openxmlformats.org/officeDocument/2006/relationships" r:blip="">
                  <dgm:adjLst/>
                </dgm:shape>
                <dgm:presOf/>
                <dgm:constrLst>
                  <dgm:constr type="sp" refType="w" fact="0.1"/>
                  <dgm:constr type="sibSp" refType="w" fact="0.1"/>
                </dgm:constrLst>
                <dgm:forEach name="Name386" axis="ch" ptType="node" st="5" cnt="1">
                  <dgm:layoutNode name="childCenter5"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87" axis="ch">
                    <dgm:forEach name="Name388" axis="self" ptType="parTrans">
                      <dgm:layoutNode name="Name38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90" axis="self" ptType="node">
                      <dgm:layoutNode name="text5"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91" axis="ch" ptType="parTrans" st="5" cnt="1">
                <dgm:layoutNode name="Name392">
                  <dgm:alg type="conn">
                    <dgm:param type="dim" val="1D"/>
                    <dgm:param type="begPts" val="auto"/>
                    <dgm:param type="endPts" val="auto"/>
                    <dgm:param type="endSty" val="noArr"/>
                    <dgm:param type="srcNode" val="textCenter"/>
                    <dgm:param type="dstNode" val="childCenter5"/>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93"/>
          </dgm:choose>
          <dgm:choose name="Name394">
            <dgm:if name="Name395" axis="ch" ptType="node" func="cnt" op="gte" val="6">
              <dgm:layoutNode name="cycle_6">
                <dgm:choose name="Name396">
                  <dgm:if name="Name397" func="var" arg="dir" op="equ" val="norm">
                    <dgm:choose name="Name398">
                      <dgm:if name="Name399" axis="ch" ptType="node" func="cnt" op="equ" val="6">
                        <dgm:choose name="Name400">
                          <dgm:if name="Name401" axis="ch ch" ptType="node node" st="6 1" cnt="1 0" func="cnt" op="equ" val="1">
                            <dgm:alg type="cycle">
                              <dgm:param type="ctrShpMap" val="fNode"/>
                              <dgm:param type="stAng" val="300"/>
                            </dgm:alg>
                          </dgm:if>
                          <dgm:if name="Name402" axis="ch ch" ptType="node node" st="6 1" cnt="1 0" func="cnt" op="equ" val="2">
                            <dgm:alg type="cycle">
                              <dgm:param type="ctrShpMap" val="fNode"/>
                              <dgm:param type="stAng" val="255"/>
                              <dgm:param type="spanAng" val="90"/>
                            </dgm:alg>
                          </dgm:if>
                          <dgm:else name="Name403">
                            <dgm:alg type="cycle">
                              <dgm:param type="ctrShpMap" val="fNode"/>
                              <dgm:param type="stAng" val="0"/>
                              <dgm:param type="spanAng" val="360"/>
                            </dgm:alg>
                          </dgm:else>
                        </dgm:choose>
                      </dgm:if>
                      <dgm:if name="Name404" axis="ch" ptType="node" func="cnt" op="gte" val="7">
                        <dgm:choose name="Name405">
                          <dgm:if name="Name406" axis="ch ch" ptType="node node" st="6 1" cnt="1 0" func="cnt" op="equ" val="1">
                            <dgm:alg type="cycle">
                              <dgm:param type="ctrShpMap" val="fNode"/>
                              <dgm:param type="stAng" val="257"/>
                            </dgm:alg>
                          </dgm:if>
                          <dgm:if name="Name407" axis="ch ch" ptType="node node" st="6 1" cnt="1 0" func="cnt" op="equ" val="2">
                            <dgm:alg type="cycle">
                              <dgm:param type="ctrShpMap" val="fNode"/>
                              <dgm:param type="stAng" val="212"/>
                              <dgm:param type="spanAng" val="90"/>
                            </dgm:alg>
                          </dgm:if>
                          <dgm:else name="Name408">
                            <dgm:alg type="cycle">
                              <dgm:param type="ctrShpMap" val="fNode"/>
                              <dgm:param type="stAng" val="0"/>
                              <dgm:param type="spanAng" val="360"/>
                            </dgm:alg>
                          </dgm:else>
                        </dgm:choose>
                      </dgm:if>
                      <dgm:else name="Name409"/>
                    </dgm:choose>
                  </dgm:if>
                  <dgm:else name="Name410">
                    <dgm:choose name="Name411">
                      <dgm:if name="Name412" axis="ch" ptType="node" func="cnt" op="equ" val="6">
                        <dgm:choose name="Name413">
                          <dgm:if name="Name414" axis="ch ch" ptType="node node" st="6 1" cnt="1 0" func="cnt" op="equ" val="1">
                            <dgm:alg type="cycle">
                              <dgm:param type="ctrShpMap" val="fNode"/>
                              <dgm:param type="stAng" val="60"/>
                            </dgm:alg>
                          </dgm:if>
                          <dgm:if name="Name415" axis="ch ch" ptType="node node" st="6 1" cnt="1 0" func="cnt" op="equ" val="2">
                            <dgm:alg type="cycle">
                              <dgm:param type="ctrShpMap" val="fNode"/>
                              <dgm:param type="stAng" val="105"/>
                              <dgm:param type="spanAng" val="-90"/>
                            </dgm:alg>
                          </dgm:if>
                          <dgm:else name="Name416">
                            <dgm:alg type="cycle">
                              <dgm:param type="ctrShpMap" val="fNode"/>
                              <dgm:param type="stAng" val="0"/>
                              <dgm:param type="spanAng" val="-360"/>
                            </dgm:alg>
                          </dgm:else>
                        </dgm:choose>
                      </dgm:if>
                      <dgm:if name="Name417" axis="ch" ptType="node" func="cnt" op="gte" val="7">
                        <dgm:choose name="Name418">
                          <dgm:if name="Name419" axis="ch ch" ptType="node node" st="6 1" cnt="1 0" func="cnt" op="equ" val="1">
                            <dgm:alg type="cycle">
                              <dgm:param type="ctrShpMap" val="fNode"/>
                              <dgm:param type="stAng" val="102"/>
                            </dgm:alg>
                          </dgm:if>
                          <dgm:if name="Name420" axis="ch ch" ptType="node node" st="6 1" cnt="1 0" func="cnt" op="equ" val="2">
                            <dgm:alg type="cycle">
                              <dgm:param type="ctrShpMap" val="fNode"/>
                              <dgm:param type="stAng" val="147"/>
                              <dgm:param type="spanAng" val="-90"/>
                            </dgm:alg>
                          </dgm:if>
                          <dgm:else name="Name421">
                            <dgm:alg type="cycle">
                              <dgm:param type="ctrShpMap" val="fNode"/>
                              <dgm:param type="stAng" val="0"/>
                              <dgm:param type="spanAng" val="-360"/>
                            </dgm:alg>
                          </dgm:else>
                        </dgm:choose>
                      </dgm:if>
                      <dgm:else name="Name422"/>
                    </dgm:choose>
                  </dgm:else>
                </dgm:choose>
                <dgm:shape xmlns:r="http://schemas.openxmlformats.org/officeDocument/2006/relationships" r:blip="">
                  <dgm:adjLst/>
                </dgm:shape>
                <dgm:presOf/>
                <dgm:constrLst>
                  <dgm:constr type="sp" refType="w" fact="0.1"/>
                  <dgm:constr type="sibSp" refType="w" fact="0.1"/>
                </dgm:constrLst>
                <dgm:forEach name="Name423" axis="ch" ptType="node" st="6" cnt="1">
                  <dgm:layoutNode name="childCenter6"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24" axis="ch">
                    <dgm:forEach name="Name425" axis="self" ptType="parTrans">
                      <dgm:layoutNode name="Name42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27" axis="self" ptType="node">
                      <dgm:layoutNode name="text6"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28" axis="ch" ptType="parTrans" st="6" cnt="1">
                <dgm:layoutNode name="Name429">
                  <dgm:alg type="conn">
                    <dgm:param type="dim" val="1D"/>
                    <dgm:param type="begPts" val="auto"/>
                    <dgm:param type="endPts" val="auto"/>
                    <dgm:param type="endSty" val="noArr"/>
                    <dgm:param type="srcNode" val="textCenter"/>
                    <dgm:param type="dstNode" val="childCenter6"/>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30"/>
          </dgm:choose>
          <dgm:choose name="Name431">
            <dgm:if name="Name432" axis="ch" ptType="node" func="cnt" op="gte" val="7">
              <dgm:layoutNode name="cycle_7">
                <dgm:choose name="Name433">
                  <dgm:if name="Name434" func="var" arg="dir" op="equ" val="norm">
                    <dgm:choose name="Name435">
                      <dgm:if name="Name436" axis="ch" ptType="node" func="cnt" op="gte" val="7">
                        <dgm:choose name="Name437">
                          <dgm:if name="Name438" axis="ch ch" ptType="node node" st="7 1" cnt="1 0" func="cnt" op="equ" val="1">
                            <dgm:alg type="cycle">
                              <dgm:param type="ctrShpMap" val="fNode"/>
                              <dgm:param type="stAng" val="308"/>
                            </dgm:alg>
                          </dgm:if>
                          <dgm:if name="Name439" axis="ch ch" ptType="node node" st="7 1" cnt="1 0" func="cnt" op="equ" val="2">
                            <dgm:alg type="cycle">
                              <dgm:param type="ctrShpMap" val="fNode"/>
                              <dgm:param type="stAng" val="263"/>
                              <dgm:param type="spanAng" val="90"/>
                            </dgm:alg>
                          </dgm:if>
                          <dgm:else name="Name440">
                            <dgm:alg type="cycle">
                              <dgm:param type="ctrShpMap" val="fNode"/>
                              <dgm:param type="stAng" val="0"/>
                              <dgm:param type="spanAng" val="360"/>
                            </dgm:alg>
                          </dgm:else>
                        </dgm:choose>
                      </dgm:if>
                      <dgm:else name="Name441"/>
                    </dgm:choose>
                  </dgm:if>
                  <dgm:else name="Name442">
                    <dgm:choose name="Name443">
                      <dgm:if name="Name444" axis="ch" ptType="node" func="cnt" op="gte" val="7">
                        <dgm:choose name="Name445">
                          <dgm:if name="Name446" axis="ch ch" ptType="node node" st="7 1" cnt="1 0" func="cnt" op="equ" val="1">
                            <dgm:alg type="cycle">
                              <dgm:param type="ctrShpMap" val="fNode"/>
                              <dgm:param type="stAng" val="51"/>
                            </dgm:alg>
                          </dgm:if>
                          <dgm:if name="Name447" axis="ch ch" ptType="node node" st="7 1" cnt="1 0" func="cnt" op="equ" val="2">
                            <dgm:alg type="cycle">
                              <dgm:param type="ctrShpMap" val="fNode"/>
                              <dgm:param type="stAng" val="96"/>
                              <dgm:param type="spanAng" val="-90"/>
                            </dgm:alg>
                          </dgm:if>
                          <dgm:else name="Name448">
                            <dgm:alg type="cycle">
                              <dgm:param type="ctrShpMap" val="fNode"/>
                              <dgm:param type="stAng" val="0"/>
                              <dgm:param type="spanAng" val="-360"/>
                            </dgm:alg>
                          </dgm:else>
                        </dgm:choose>
                      </dgm:if>
                      <dgm:else name="Name449"/>
                    </dgm:choose>
                  </dgm:else>
                </dgm:choose>
                <dgm:shape xmlns:r="http://schemas.openxmlformats.org/officeDocument/2006/relationships" r:blip="">
                  <dgm:adjLst/>
                </dgm:shape>
                <dgm:presOf/>
                <dgm:constrLst>
                  <dgm:constr type="sp" refType="w" fact="0.1"/>
                  <dgm:constr type="sibSp" refType="w" fact="0.1"/>
                </dgm:constrLst>
                <dgm:forEach name="Name450" axis="ch" ptType="node" st="7" cnt="1">
                  <dgm:layoutNode name="childCenter7"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51" axis="ch">
                    <dgm:forEach name="Name452" axis="self" ptType="parTrans">
                      <dgm:layoutNode name="Name453">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54" axis="self" ptType="node">
                      <dgm:layoutNode name="text7"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55" axis="ch" ptType="parTrans" st="7" cnt="1">
                <dgm:layoutNode name="Name456">
                  <dgm:alg type="conn">
                    <dgm:param type="dim" val="1D"/>
                    <dgm:param type="begPts" val="auto"/>
                    <dgm:param type="endPts" val="auto"/>
                    <dgm:param type="endSty" val="noArr"/>
                    <dgm:param type="srcNode" val="textCenter"/>
                    <dgm:param type="dstNode" val="childCenter7"/>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5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c6f91993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c6f91993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41608814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5935472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9286409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9622592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“historian James </a:t>
            </a:r>
            <a:r>
              <a:rPr lang="en-US" dirty="0" err="1"/>
              <a:t>Aho</a:t>
            </a:r>
            <a:r>
              <a:rPr lang="en-US" dirty="0"/>
              <a:t> linked double-entry bookkeeping to the ancient art of rhetoric,”</a:t>
            </a:r>
          </a:p>
          <a:p>
            <a:endParaRPr lang="en-US" dirty="0"/>
          </a:p>
          <a:p>
            <a:r>
              <a:rPr lang="en-US" dirty="0"/>
              <a:t>Excerpt From: Jane Gleeson-White. “Double Entry.” Apple Books. </a:t>
            </a:r>
          </a:p>
        </p:txBody>
      </p:sp>
      <p:sp>
        <p:nvSpPr>
          <p:cNvPr id="4" name="Slide Number Placeholder 3"/>
          <p:cNvSpPr>
            <a:spLocks noGrp="1"/>
          </p:cNvSpPr>
          <p:nvPr>
            <p:ph type="sldNum" sz="quarter" idx="5"/>
          </p:nvPr>
        </p:nvSpPr>
        <p:spPr/>
        <p:txBody>
          <a:bodyPr/>
          <a:lstStyle/>
          <a:p>
            <a:fld id="{12C4D98E-41F1-674D-B398-2AC8E6617851}" type="slidenum">
              <a:rPr lang="en-US" smtClean="0"/>
              <a:t>44</a:t>
            </a:fld>
            <a:endParaRPr lang="en-US"/>
          </a:p>
        </p:txBody>
      </p:sp>
    </p:spTree>
    <p:extLst>
      <p:ext uri="{BB962C8B-B14F-4D97-AF65-F5344CB8AC3E}">
        <p14:creationId xmlns:p14="http://schemas.microsoft.com/office/powerpoint/2010/main" val="27330622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9452559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9520434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6491119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3"/>
          </p:nvPr>
        </p:nvSpPr>
        <p:spPr/>
        <p:txBody>
          <a:bodyPr/>
          <a:lstStyle/>
          <a:p>
            <a:r>
              <a:rPr lang="zh-CN" altLang="en-US"/>
              <a:t>我们这一套体系最基础的模型就是基于芝加哥学派所划出的产业发展四力模型而出的。</a:t>
            </a:r>
          </a:p>
        </p:txBody>
      </p:sp>
    </p:spTree>
    <p:extLst>
      <p:ext uri="{BB962C8B-B14F-4D97-AF65-F5344CB8AC3E}">
        <p14:creationId xmlns:p14="http://schemas.microsoft.com/office/powerpoint/2010/main" val="165476693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ltLang="zh-TW" dirty="0"/>
              <a:t>1. </a:t>
            </a:r>
            <a:r>
              <a:rPr lang="zh-TW" altLang="en-US" dirty="0"/>
              <a:t>對稱性是底層的不變性</a:t>
            </a:r>
          </a:p>
          <a:p>
            <a:r>
              <a:rPr lang="en-US" altLang="zh-TW" dirty="0"/>
              <a:t>2. </a:t>
            </a:r>
            <a:r>
              <a:rPr lang="zh-TW" altLang="en-US" dirty="0"/>
              <a:t>在</a:t>
            </a:r>
            <a:r>
              <a:rPr lang="en-US" dirty="0"/>
              <a:t>Cyberspace</a:t>
            </a:r>
            <a:r>
              <a:rPr lang="zh-TW" altLang="en-US" dirty="0"/>
              <a:t>上，數據、操作數據的方式、操作數據的基礎架構，是資產的根本</a:t>
            </a:r>
          </a:p>
          <a:p>
            <a:r>
              <a:rPr lang="en-US" altLang="zh-TW" dirty="0"/>
              <a:t>3. </a:t>
            </a:r>
            <a:r>
              <a:rPr lang="zh-TW" altLang="en-US" dirty="0"/>
              <a:t>邏輯模型是凝聚群體意識的有效框架</a:t>
            </a:r>
          </a:p>
          <a:p>
            <a:r>
              <a:rPr lang="en-US" altLang="zh-TW" dirty="0"/>
              <a:t>4. </a:t>
            </a:r>
            <a:r>
              <a:rPr lang="en-US" dirty="0" err="1"/>
              <a:t>Devops</a:t>
            </a:r>
            <a:r>
              <a:rPr lang="en-US" dirty="0"/>
              <a:t> </a:t>
            </a:r>
            <a:r>
              <a:rPr lang="zh-TW" altLang="en-US" dirty="0"/>
              <a:t>能夠高效實現不同規模的</a:t>
            </a:r>
            <a:r>
              <a:rPr lang="en-US" dirty="0"/>
              <a:t>Logic Model, </a:t>
            </a:r>
            <a:r>
              <a:rPr lang="zh-TW" altLang="en-US" dirty="0"/>
              <a:t>藉由（不同層次）數據可視與可控</a:t>
            </a:r>
            <a:endParaRPr lang="en-TW" dirty="0"/>
          </a:p>
        </p:txBody>
      </p:sp>
    </p:spTree>
    <p:extLst>
      <p:ext uri="{BB962C8B-B14F-4D97-AF65-F5344CB8AC3E}">
        <p14:creationId xmlns:p14="http://schemas.microsoft.com/office/powerpoint/2010/main" val="30835859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c6f9199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c6f91993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5789765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ltLang="zh-TW" dirty="0"/>
              <a:t>1. </a:t>
            </a:r>
            <a:r>
              <a:rPr lang="zh-TW" altLang="en-US" dirty="0"/>
              <a:t>對稱性是底層的不變性</a:t>
            </a:r>
          </a:p>
          <a:p>
            <a:r>
              <a:rPr lang="en-US" altLang="zh-TW" dirty="0"/>
              <a:t>2. </a:t>
            </a:r>
            <a:r>
              <a:rPr lang="zh-TW" altLang="en-US" dirty="0"/>
              <a:t>在</a:t>
            </a:r>
            <a:r>
              <a:rPr lang="en-US" dirty="0"/>
              <a:t>Cyberspace</a:t>
            </a:r>
            <a:r>
              <a:rPr lang="zh-TW" altLang="en-US" dirty="0"/>
              <a:t>上，數據、操作數據的方式、操作數據的基礎架構，是資產的根本</a:t>
            </a:r>
          </a:p>
          <a:p>
            <a:r>
              <a:rPr lang="en-US" altLang="zh-TW" dirty="0"/>
              <a:t>3. </a:t>
            </a:r>
            <a:r>
              <a:rPr lang="zh-TW" altLang="en-US" dirty="0"/>
              <a:t>邏輯模型是凝聚群體意識的有效框架</a:t>
            </a:r>
          </a:p>
          <a:p>
            <a:r>
              <a:rPr lang="en-US" altLang="zh-TW" dirty="0"/>
              <a:t>4. </a:t>
            </a:r>
            <a:r>
              <a:rPr lang="en-US" dirty="0" err="1"/>
              <a:t>Devops</a:t>
            </a:r>
            <a:r>
              <a:rPr lang="en-US" dirty="0"/>
              <a:t> </a:t>
            </a:r>
            <a:r>
              <a:rPr lang="zh-TW" altLang="en-US" dirty="0"/>
              <a:t>能夠高效實現不同規模的</a:t>
            </a:r>
            <a:r>
              <a:rPr lang="en-US" dirty="0"/>
              <a:t>Logic Model, </a:t>
            </a:r>
            <a:r>
              <a:rPr lang="zh-TW" altLang="en-US" dirty="0"/>
              <a:t>藉由（不同層次）數據可視與可控</a:t>
            </a:r>
            <a:endParaRPr lang="en-TW" dirty="0"/>
          </a:p>
        </p:txBody>
      </p:sp>
    </p:spTree>
    <p:extLst>
      <p:ext uri="{BB962C8B-B14F-4D97-AF65-F5344CB8AC3E}">
        <p14:creationId xmlns:p14="http://schemas.microsoft.com/office/powerpoint/2010/main" val="33672770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20979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2618891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6999424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030552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6061461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3303184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“historian James </a:t>
            </a:r>
            <a:r>
              <a:rPr lang="en-US" dirty="0" err="1"/>
              <a:t>Aho</a:t>
            </a:r>
            <a:r>
              <a:rPr lang="en-US" dirty="0"/>
              <a:t> linked double-entry bookkeeping to the ancient art of rhetoric,”</a:t>
            </a:r>
          </a:p>
          <a:p>
            <a:endParaRPr lang="en-US" dirty="0"/>
          </a:p>
          <a:p>
            <a:r>
              <a:rPr lang="en-US" dirty="0"/>
              <a:t>Excerpt From: Jane Gleeson-White. “Double Entry.” Apple Books. </a:t>
            </a:r>
          </a:p>
        </p:txBody>
      </p:sp>
      <p:sp>
        <p:nvSpPr>
          <p:cNvPr id="4" name="Slide Number Placeholder 3"/>
          <p:cNvSpPr>
            <a:spLocks noGrp="1"/>
          </p:cNvSpPr>
          <p:nvPr>
            <p:ph type="sldNum" sz="quarter" idx="5"/>
          </p:nvPr>
        </p:nvSpPr>
        <p:spPr/>
        <p:txBody>
          <a:bodyPr/>
          <a:lstStyle/>
          <a:p>
            <a:fld id="{12C4D98E-41F1-674D-B398-2AC8E6617851}" type="slidenum">
              <a:rPr lang="en-US" smtClean="0"/>
              <a:t>26</a:t>
            </a:fld>
            <a:endParaRPr lang="en-US"/>
          </a:p>
        </p:txBody>
      </p:sp>
    </p:spTree>
    <p:extLst>
      <p:ext uri="{BB962C8B-B14F-4D97-AF65-F5344CB8AC3E}">
        <p14:creationId xmlns:p14="http://schemas.microsoft.com/office/powerpoint/2010/main" val="13577752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secHead">
  <p:cSld name="1_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fld id="{9C818EE6-26BB-AA42-93E7-AC7B05C96C38}"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4170410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cSld name="CUSTOM_7">
    <p:spTree>
      <p:nvGrpSpPr>
        <p:cNvPr id="1" name=""/>
        <p:cNvGrpSpPr/>
        <p:nvPr/>
      </p:nvGrpSpPr>
      <p:grpSpPr>
        <a:xfrm>
          <a:off x="0" y="0"/>
          <a:ext cx="0" cy="0"/>
          <a:chOff x="0" y="0"/>
          <a:chExt cx="0" cy="0"/>
        </a:xfrm>
      </p:grpSpPr>
      <p:sp>
        <p:nvSpPr>
          <p:cNvPr id="11" name="Title Text"/>
          <p:cNvSpPr txBox="1">
            <a:spLocks noGrp="1"/>
          </p:cNvSpPr>
          <p:nvPr>
            <p:ph type="title"/>
          </p:nvPr>
        </p:nvSpPr>
        <p:spPr>
          <a:xfrm>
            <a:off x="1135980" y="1393699"/>
            <a:ext cx="6886801" cy="1782300"/>
          </a:xfrm>
          <a:prstGeom prst="rect">
            <a:avLst/>
          </a:prstGeom>
        </p:spPr>
        <p:txBody>
          <a:bodyPr anchor="b">
            <a:normAutofit/>
          </a:bodyPr>
          <a:lstStyle>
            <a:lvl1pPr algn="r">
              <a:defRPr sz="4800">
                <a:solidFill>
                  <a:srgbClr val="00FFCD"/>
                </a:solidFill>
              </a:defRPr>
            </a:lvl1pPr>
          </a:lstStyle>
          <a:p>
            <a:r>
              <a:t>Title Text</a:t>
            </a:r>
          </a:p>
        </p:txBody>
      </p:sp>
      <p:sp>
        <p:nvSpPr>
          <p:cNvPr id="12" name="Body Level One…"/>
          <p:cNvSpPr txBox="1">
            <a:spLocks noGrp="1"/>
          </p:cNvSpPr>
          <p:nvPr>
            <p:ph type="body" sz="quarter" idx="1"/>
          </p:nvPr>
        </p:nvSpPr>
        <p:spPr>
          <a:xfrm>
            <a:off x="3670680" y="2933521"/>
            <a:ext cx="4352101" cy="717001"/>
          </a:xfrm>
          <a:prstGeom prst="rect">
            <a:avLst/>
          </a:prstGeom>
        </p:spPr>
        <p:txBody>
          <a:bodyPr anchor="b">
            <a:normAutofit/>
          </a:bodyPr>
          <a:lstStyle>
            <a:lvl1pPr marL="304800" indent="-152400" algn="r">
              <a:lnSpc>
                <a:spcPct val="100000"/>
              </a:lnSpc>
              <a:buClrTx/>
              <a:buSzTx/>
              <a:buFontTx/>
              <a:buNone/>
              <a:defRPr>
                <a:solidFill>
                  <a:srgbClr val="FFFFFF"/>
                </a:solidFill>
              </a:defRPr>
            </a:lvl1pPr>
            <a:lvl2pPr marL="304800" indent="304800" algn="r">
              <a:lnSpc>
                <a:spcPct val="100000"/>
              </a:lnSpc>
              <a:buClrTx/>
              <a:buSzTx/>
              <a:buFontTx/>
              <a:buNone/>
              <a:defRPr>
                <a:solidFill>
                  <a:srgbClr val="FFFFFF"/>
                </a:solidFill>
              </a:defRPr>
            </a:lvl2pPr>
            <a:lvl3pPr marL="304800" indent="762000" algn="r">
              <a:lnSpc>
                <a:spcPct val="100000"/>
              </a:lnSpc>
              <a:buClrTx/>
              <a:buSzTx/>
              <a:buFontTx/>
              <a:buNone/>
              <a:defRPr>
                <a:solidFill>
                  <a:srgbClr val="FFFFFF"/>
                </a:solidFill>
              </a:defRPr>
            </a:lvl3pPr>
            <a:lvl4pPr marL="304800" indent="1219200" algn="r">
              <a:lnSpc>
                <a:spcPct val="100000"/>
              </a:lnSpc>
              <a:buClrTx/>
              <a:buSzTx/>
              <a:buFontTx/>
              <a:buNone/>
              <a:defRPr>
                <a:solidFill>
                  <a:srgbClr val="FFFFFF"/>
                </a:solidFill>
              </a:defRPr>
            </a:lvl4pPr>
            <a:lvl5pPr marL="304800" indent="1676400" algn="r">
              <a:lnSpc>
                <a:spcPct val="100000"/>
              </a:lnSpc>
              <a:buClrTx/>
              <a:buSzTx/>
              <a:buFontTx/>
              <a:buNone/>
              <a:defRPr>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951125311"/>
      </p:ext>
    </p:extLst>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CUSTOM_17">
    <p:spTree>
      <p:nvGrpSpPr>
        <p:cNvPr id="1" name=""/>
        <p:cNvGrpSpPr/>
        <p:nvPr/>
      </p:nvGrpSpPr>
      <p:grpSpPr>
        <a:xfrm>
          <a:off x="0" y="0"/>
          <a:ext cx="0" cy="0"/>
          <a:chOff x="0" y="0"/>
          <a:chExt cx="0" cy="0"/>
        </a:xfrm>
      </p:grpSpPr>
      <p:sp>
        <p:nvSpPr>
          <p:cNvPr id="20" name="Title Text"/>
          <p:cNvSpPr txBox="1">
            <a:spLocks noGrp="1"/>
          </p:cNvSpPr>
          <p:nvPr>
            <p:ph type="title"/>
          </p:nvPr>
        </p:nvSpPr>
        <p:spPr>
          <a:xfrm>
            <a:off x="3385875" y="2098650"/>
            <a:ext cx="2372401" cy="946200"/>
          </a:xfrm>
          <a:prstGeom prst="rect">
            <a:avLst/>
          </a:prstGeom>
        </p:spPr>
        <p:txBody>
          <a:bodyPr anchor="ctr">
            <a:normAutofit/>
          </a:bodyPr>
          <a:lstStyle>
            <a:lvl1pPr algn="ctr">
              <a:defRPr sz="3000">
                <a:solidFill>
                  <a:srgbClr val="00FFCD"/>
                </a:solidFill>
              </a:defRPr>
            </a:lvl1pPr>
          </a:lstStyle>
          <a:p>
            <a:r>
              <a:t>Title Text</a:t>
            </a:r>
          </a:p>
        </p:txBody>
      </p:sp>
      <p:sp>
        <p:nvSpPr>
          <p:cNvPr id="21" name="Body Level One…"/>
          <p:cNvSpPr txBox="1">
            <a:spLocks noGrp="1"/>
          </p:cNvSpPr>
          <p:nvPr>
            <p:ph type="body" sz="quarter" idx="1"/>
          </p:nvPr>
        </p:nvSpPr>
        <p:spPr>
          <a:xfrm>
            <a:off x="690445" y="656478"/>
            <a:ext cx="1674301" cy="572400"/>
          </a:xfrm>
          <a:prstGeom prst="rect">
            <a:avLst/>
          </a:prstGeom>
        </p:spPr>
        <p:txBody>
          <a:bodyPr>
            <a:normAutofit/>
          </a:bodyPr>
          <a:lstStyle>
            <a:lvl1pPr marL="304800" indent="-152400" algn="r">
              <a:lnSpc>
                <a:spcPct val="100000"/>
              </a:lnSpc>
              <a:buClrTx/>
              <a:buSzTx/>
              <a:buFontTx/>
              <a:buNone/>
              <a:defRPr sz="900">
                <a:solidFill>
                  <a:srgbClr val="FFFFFF"/>
                </a:solidFill>
              </a:defRPr>
            </a:lvl1pPr>
            <a:lvl2pPr marL="304800" indent="304800" algn="r">
              <a:lnSpc>
                <a:spcPct val="100000"/>
              </a:lnSpc>
              <a:buClrTx/>
              <a:buSzTx/>
              <a:buFontTx/>
              <a:buNone/>
              <a:defRPr sz="900">
                <a:solidFill>
                  <a:srgbClr val="FFFFFF"/>
                </a:solidFill>
              </a:defRPr>
            </a:lvl2pPr>
            <a:lvl3pPr marL="304800" indent="762000" algn="r">
              <a:lnSpc>
                <a:spcPct val="100000"/>
              </a:lnSpc>
              <a:buClrTx/>
              <a:buSzTx/>
              <a:buFontTx/>
              <a:buNone/>
              <a:defRPr sz="900">
                <a:solidFill>
                  <a:srgbClr val="FFFFFF"/>
                </a:solidFill>
              </a:defRPr>
            </a:lvl3pPr>
            <a:lvl4pPr marL="304800" indent="1219200" algn="r">
              <a:lnSpc>
                <a:spcPct val="100000"/>
              </a:lnSpc>
              <a:buClrTx/>
              <a:buSzTx/>
              <a:buFontTx/>
              <a:buNone/>
              <a:defRPr sz="900">
                <a:solidFill>
                  <a:srgbClr val="FFFFFF"/>
                </a:solidFill>
              </a:defRPr>
            </a:lvl4pPr>
            <a:lvl5pPr marL="304800" indent="1676400" algn="r">
              <a:lnSpc>
                <a:spcPct val="100000"/>
              </a:lnSpc>
              <a:buClrTx/>
              <a:buSzTx/>
              <a:buFontTx/>
              <a:buNone/>
              <a:defRPr sz="9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2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007227673"/>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CUSTOM_18">
    <p:spTree>
      <p:nvGrpSpPr>
        <p:cNvPr id="1" name=""/>
        <p:cNvGrpSpPr/>
        <p:nvPr/>
      </p:nvGrpSpPr>
      <p:grpSpPr>
        <a:xfrm>
          <a:off x="0" y="0"/>
          <a:ext cx="0" cy="0"/>
          <a:chOff x="0" y="0"/>
          <a:chExt cx="0" cy="0"/>
        </a:xfrm>
      </p:grpSpPr>
      <p:sp>
        <p:nvSpPr>
          <p:cNvPr id="29" name="Title Text"/>
          <p:cNvSpPr txBox="1">
            <a:spLocks noGrp="1"/>
          </p:cNvSpPr>
          <p:nvPr>
            <p:ph type="title"/>
          </p:nvPr>
        </p:nvSpPr>
        <p:spPr>
          <a:xfrm>
            <a:off x="1147650" y="3085150"/>
            <a:ext cx="5005500" cy="1022101"/>
          </a:xfrm>
          <a:prstGeom prst="rect">
            <a:avLst/>
          </a:prstGeom>
        </p:spPr>
        <p:txBody>
          <a:bodyPr anchor="ctr">
            <a:normAutofit/>
          </a:bodyPr>
          <a:lstStyle>
            <a:lvl1pPr>
              <a:defRPr sz="3600">
                <a:solidFill>
                  <a:srgbClr val="00FFCD"/>
                </a:solidFill>
              </a:defRPr>
            </a:lvl1pPr>
          </a:lstStyle>
          <a:p>
            <a:r>
              <a:t>Title Text</a:t>
            </a:r>
          </a:p>
        </p:txBody>
      </p:sp>
      <p:sp>
        <p:nvSpPr>
          <p:cNvPr id="30" name="Body Level One…"/>
          <p:cNvSpPr txBox="1">
            <a:spLocks noGrp="1"/>
          </p:cNvSpPr>
          <p:nvPr>
            <p:ph type="body" sz="quarter" idx="1"/>
          </p:nvPr>
        </p:nvSpPr>
        <p:spPr>
          <a:xfrm>
            <a:off x="1147575" y="4028959"/>
            <a:ext cx="4224900" cy="536701"/>
          </a:xfrm>
          <a:prstGeom prst="rect">
            <a:avLst/>
          </a:prstGeom>
        </p:spPr>
        <p:txBody>
          <a:bodyPr>
            <a:normAutofit/>
          </a:bodyPr>
          <a:lstStyle>
            <a:lvl1pPr marL="304800" indent="-152400">
              <a:lnSpc>
                <a:spcPct val="100000"/>
              </a:lnSpc>
              <a:buClrTx/>
              <a:buSzTx/>
              <a:buFontTx/>
              <a:buNone/>
              <a:defRPr sz="1100">
                <a:solidFill>
                  <a:srgbClr val="FFFFFF"/>
                </a:solidFill>
              </a:defRPr>
            </a:lvl1pPr>
            <a:lvl2pPr marL="304800" indent="304800">
              <a:lnSpc>
                <a:spcPct val="100000"/>
              </a:lnSpc>
              <a:buClrTx/>
              <a:buSzTx/>
              <a:buFontTx/>
              <a:buNone/>
              <a:defRPr sz="1100">
                <a:solidFill>
                  <a:srgbClr val="FFFFFF"/>
                </a:solidFill>
              </a:defRPr>
            </a:lvl2pPr>
            <a:lvl3pPr marL="304800" indent="762000">
              <a:lnSpc>
                <a:spcPct val="100000"/>
              </a:lnSpc>
              <a:buClrTx/>
              <a:buSzTx/>
              <a:buFontTx/>
              <a:buNone/>
              <a:defRPr sz="1100">
                <a:solidFill>
                  <a:srgbClr val="FFFFFF"/>
                </a:solidFill>
              </a:defRPr>
            </a:lvl3pPr>
            <a:lvl4pPr marL="304800" indent="1219200">
              <a:lnSpc>
                <a:spcPct val="100000"/>
              </a:lnSpc>
              <a:buClrTx/>
              <a:buSzTx/>
              <a:buFontTx/>
              <a:buNone/>
              <a:defRPr sz="1100">
                <a:solidFill>
                  <a:srgbClr val="FFFFFF"/>
                </a:solidFill>
              </a:defRPr>
            </a:lvl4pPr>
            <a:lvl5pPr marL="304800" indent="1676400">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3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863870110"/>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CUSTOM_12">
    <p:spTree>
      <p:nvGrpSpPr>
        <p:cNvPr id="1" name=""/>
        <p:cNvGrpSpPr/>
        <p:nvPr/>
      </p:nvGrpSpPr>
      <p:grpSpPr>
        <a:xfrm>
          <a:off x="0" y="0"/>
          <a:ext cx="0" cy="0"/>
          <a:chOff x="0" y="0"/>
          <a:chExt cx="0" cy="0"/>
        </a:xfrm>
      </p:grpSpPr>
      <p:sp>
        <p:nvSpPr>
          <p:cNvPr id="38" name="Title Text"/>
          <p:cNvSpPr txBox="1">
            <a:spLocks noGrp="1"/>
          </p:cNvSpPr>
          <p:nvPr>
            <p:ph type="title"/>
          </p:nvPr>
        </p:nvSpPr>
        <p:spPr>
          <a:xfrm>
            <a:off x="2638350" y="376497"/>
            <a:ext cx="3867300" cy="2054102"/>
          </a:xfrm>
          <a:prstGeom prst="rect">
            <a:avLst/>
          </a:prstGeom>
        </p:spPr>
        <p:txBody>
          <a:bodyPr anchor="b">
            <a:normAutofit/>
          </a:bodyPr>
          <a:lstStyle>
            <a:lvl1pPr algn="ctr">
              <a:defRPr>
                <a:solidFill>
                  <a:srgbClr val="00FFCD"/>
                </a:solidFill>
              </a:defRPr>
            </a:lvl1pPr>
          </a:lstStyle>
          <a:p>
            <a:r>
              <a:t>Title Text</a:t>
            </a:r>
          </a:p>
        </p:txBody>
      </p:sp>
      <p:sp>
        <p:nvSpPr>
          <p:cNvPr id="39" name="Body Level One…"/>
          <p:cNvSpPr txBox="1">
            <a:spLocks noGrp="1"/>
          </p:cNvSpPr>
          <p:nvPr>
            <p:ph type="body" sz="quarter" idx="1"/>
          </p:nvPr>
        </p:nvSpPr>
        <p:spPr>
          <a:xfrm>
            <a:off x="2459550" y="2314225"/>
            <a:ext cx="4224900" cy="1784401"/>
          </a:xfrm>
          <a:prstGeom prst="rect">
            <a:avLst/>
          </a:prstGeom>
        </p:spPr>
        <p:txBody>
          <a:bodyPr>
            <a:normAutofit/>
          </a:bodyPr>
          <a:lstStyle>
            <a:lvl1pPr marL="304800" indent="-152400" algn="ctr">
              <a:lnSpc>
                <a:spcPct val="100000"/>
              </a:lnSpc>
              <a:buClrTx/>
              <a:buSzTx/>
              <a:buFontTx/>
              <a:buNone/>
              <a:defRPr sz="1100">
                <a:solidFill>
                  <a:srgbClr val="FFFFFF"/>
                </a:solidFill>
              </a:defRPr>
            </a:lvl1pPr>
            <a:lvl2pPr marL="304800" indent="304800" algn="ctr">
              <a:lnSpc>
                <a:spcPct val="100000"/>
              </a:lnSpc>
              <a:buClrTx/>
              <a:buSzTx/>
              <a:buFontTx/>
              <a:buNone/>
              <a:defRPr sz="1100">
                <a:solidFill>
                  <a:srgbClr val="FFFFFF"/>
                </a:solidFill>
              </a:defRPr>
            </a:lvl2pPr>
            <a:lvl3pPr marL="304800" indent="762000" algn="ctr">
              <a:lnSpc>
                <a:spcPct val="100000"/>
              </a:lnSpc>
              <a:buClrTx/>
              <a:buSzTx/>
              <a:buFontTx/>
              <a:buNone/>
              <a:defRPr sz="1100">
                <a:solidFill>
                  <a:srgbClr val="FFFFFF"/>
                </a:solidFill>
              </a:defRPr>
            </a:lvl3pPr>
            <a:lvl4pPr marL="304800" indent="1219200" algn="ctr">
              <a:lnSpc>
                <a:spcPct val="100000"/>
              </a:lnSpc>
              <a:buClrTx/>
              <a:buSzTx/>
              <a:buFontTx/>
              <a:buNone/>
              <a:defRPr sz="1100">
                <a:solidFill>
                  <a:srgbClr val="FFFFFF"/>
                </a:solidFill>
              </a:defRPr>
            </a:lvl4pPr>
            <a:lvl5pPr marL="304800" indent="1676400" algn="ct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4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621685766"/>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CUSTOM_15">
    <p:spTree>
      <p:nvGrpSpPr>
        <p:cNvPr id="1" name=""/>
        <p:cNvGrpSpPr/>
        <p:nvPr/>
      </p:nvGrpSpPr>
      <p:grpSpPr>
        <a:xfrm>
          <a:off x="0" y="0"/>
          <a:ext cx="0" cy="0"/>
          <a:chOff x="0" y="0"/>
          <a:chExt cx="0" cy="0"/>
        </a:xfrm>
      </p:grpSpPr>
      <p:sp>
        <p:nvSpPr>
          <p:cNvPr id="47"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4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896527864"/>
      </p:ext>
    </p:extLst>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CUSTOM_21">
    <p:spTree>
      <p:nvGrpSpPr>
        <p:cNvPr id="1" name=""/>
        <p:cNvGrpSpPr/>
        <p:nvPr/>
      </p:nvGrpSpPr>
      <p:grpSpPr>
        <a:xfrm>
          <a:off x="0" y="0"/>
          <a:ext cx="0" cy="0"/>
          <a:chOff x="0" y="0"/>
          <a:chExt cx="0" cy="0"/>
        </a:xfrm>
      </p:grpSpPr>
      <p:sp>
        <p:nvSpPr>
          <p:cNvPr id="55" name="Title Text"/>
          <p:cNvSpPr txBox="1">
            <a:spLocks noGrp="1"/>
          </p:cNvSpPr>
          <p:nvPr>
            <p:ph type="title"/>
          </p:nvPr>
        </p:nvSpPr>
        <p:spPr>
          <a:xfrm>
            <a:off x="2747778" y="2635674"/>
            <a:ext cx="5195701" cy="1921201"/>
          </a:xfrm>
          <a:prstGeom prst="rect">
            <a:avLst/>
          </a:prstGeom>
        </p:spPr>
        <p:txBody>
          <a:bodyPr anchor="ctr">
            <a:normAutofit/>
          </a:bodyPr>
          <a:lstStyle>
            <a:lvl1pPr algn="r">
              <a:defRPr sz="3600">
                <a:solidFill>
                  <a:srgbClr val="00FFCD"/>
                </a:solidFill>
              </a:defRPr>
            </a:lvl1pPr>
          </a:lstStyle>
          <a:p>
            <a:r>
              <a:t>Title Text</a:t>
            </a:r>
          </a:p>
        </p:txBody>
      </p:sp>
      <p:sp>
        <p:nvSpPr>
          <p:cNvPr id="56" name="Body Level One…"/>
          <p:cNvSpPr txBox="1">
            <a:spLocks noGrp="1"/>
          </p:cNvSpPr>
          <p:nvPr>
            <p:ph type="body" sz="quarter" idx="1"/>
          </p:nvPr>
        </p:nvSpPr>
        <p:spPr>
          <a:xfrm>
            <a:off x="3718578" y="4030481"/>
            <a:ext cx="4224901" cy="536701"/>
          </a:xfrm>
          <a:prstGeom prst="rect">
            <a:avLst/>
          </a:prstGeom>
        </p:spPr>
        <p:txBody>
          <a:bodyPr>
            <a:normAutofit/>
          </a:bodyPr>
          <a:lstStyle>
            <a:lvl1pPr marL="304800" indent="-152400" algn="r">
              <a:lnSpc>
                <a:spcPct val="100000"/>
              </a:lnSpc>
              <a:buClrTx/>
              <a:buSzTx/>
              <a:buFontTx/>
              <a:buNone/>
              <a:defRPr sz="1100">
                <a:solidFill>
                  <a:srgbClr val="FFFFFF"/>
                </a:solidFill>
              </a:defRPr>
            </a:lvl1pPr>
            <a:lvl2pPr marL="304800" indent="304800" algn="r">
              <a:lnSpc>
                <a:spcPct val="100000"/>
              </a:lnSpc>
              <a:buClrTx/>
              <a:buSzTx/>
              <a:buFontTx/>
              <a:buNone/>
              <a:defRPr sz="1100">
                <a:solidFill>
                  <a:srgbClr val="FFFFFF"/>
                </a:solidFill>
              </a:defRPr>
            </a:lvl2pPr>
            <a:lvl3pPr marL="304800" indent="762000" algn="r">
              <a:lnSpc>
                <a:spcPct val="100000"/>
              </a:lnSpc>
              <a:buClrTx/>
              <a:buSzTx/>
              <a:buFontTx/>
              <a:buNone/>
              <a:defRPr sz="1100">
                <a:solidFill>
                  <a:srgbClr val="FFFFFF"/>
                </a:solidFill>
              </a:defRPr>
            </a:lvl3pPr>
            <a:lvl4pPr marL="304800" indent="1219200" algn="r">
              <a:lnSpc>
                <a:spcPct val="100000"/>
              </a:lnSpc>
              <a:buClrTx/>
              <a:buSzTx/>
              <a:buFontTx/>
              <a:buNone/>
              <a:defRPr sz="1100">
                <a:solidFill>
                  <a:srgbClr val="FFFFFF"/>
                </a:solidFill>
              </a:defRPr>
            </a:lvl4pPr>
            <a:lvl5pPr marL="304800" indent="1676400" algn="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5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034998646"/>
      </p:ext>
    </p:extLst>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CUSTOM_23">
    <p:spTree>
      <p:nvGrpSpPr>
        <p:cNvPr id="1" name=""/>
        <p:cNvGrpSpPr/>
        <p:nvPr/>
      </p:nvGrpSpPr>
      <p:grpSpPr>
        <a:xfrm>
          <a:off x="0" y="0"/>
          <a:ext cx="0" cy="0"/>
          <a:chOff x="0" y="0"/>
          <a:chExt cx="0" cy="0"/>
        </a:xfrm>
      </p:grpSpPr>
      <p:sp>
        <p:nvSpPr>
          <p:cNvPr id="64" name="Title Text"/>
          <p:cNvSpPr txBox="1">
            <a:spLocks noGrp="1"/>
          </p:cNvSpPr>
          <p:nvPr>
            <p:ph type="title"/>
          </p:nvPr>
        </p:nvSpPr>
        <p:spPr>
          <a:xfrm>
            <a:off x="1600733" y="985228"/>
            <a:ext cx="2673600" cy="2054101"/>
          </a:xfrm>
          <a:prstGeom prst="rect">
            <a:avLst/>
          </a:prstGeom>
        </p:spPr>
        <p:txBody>
          <a:bodyPr anchor="b">
            <a:normAutofit/>
          </a:bodyPr>
          <a:lstStyle>
            <a:lvl1pPr algn="r">
              <a:defRPr sz="2000">
                <a:solidFill>
                  <a:srgbClr val="00FFCD"/>
                </a:solidFill>
              </a:defRPr>
            </a:lvl1pPr>
          </a:lstStyle>
          <a:p>
            <a:r>
              <a:t>Title Text</a:t>
            </a:r>
          </a:p>
        </p:txBody>
      </p:sp>
      <p:sp>
        <p:nvSpPr>
          <p:cNvPr id="65" name="Body Level One…"/>
          <p:cNvSpPr txBox="1">
            <a:spLocks noGrp="1"/>
          </p:cNvSpPr>
          <p:nvPr>
            <p:ph type="body" sz="quarter" idx="1"/>
          </p:nvPr>
        </p:nvSpPr>
        <p:spPr>
          <a:xfrm>
            <a:off x="1179232" y="3058424"/>
            <a:ext cx="3095101" cy="1784401"/>
          </a:xfrm>
          <a:prstGeom prst="rect">
            <a:avLst/>
          </a:prstGeom>
        </p:spPr>
        <p:txBody>
          <a:bodyPr>
            <a:normAutofit/>
          </a:bodyPr>
          <a:lstStyle>
            <a:lvl1pPr marL="304800" indent="-152400" algn="r">
              <a:lnSpc>
                <a:spcPct val="100000"/>
              </a:lnSpc>
              <a:buClrTx/>
              <a:buSzTx/>
              <a:buFontTx/>
              <a:buNone/>
              <a:defRPr sz="1100">
                <a:solidFill>
                  <a:srgbClr val="FFFFFF"/>
                </a:solidFill>
              </a:defRPr>
            </a:lvl1pPr>
            <a:lvl2pPr marL="304800" indent="304800" algn="r">
              <a:lnSpc>
                <a:spcPct val="100000"/>
              </a:lnSpc>
              <a:buClrTx/>
              <a:buSzTx/>
              <a:buFontTx/>
              <a:buNone/>
              <a:defRPr sz="1100">
                <a:solidFill>
                  <a:srgbClr val="FFFFFF"/>
                </a:solidFill>
              </a:defRPr>
            </a:lvl2pPr>
            <a:lvl3pPr marL="304800" indent="762000" algn="r">
              <a:lnSpc>
                <a:spcPct val="100000"/>
              </a:lnSpc>
              <a:buClrTx/>
              <a:buSzTx/>
              <a:buFontTx/>
              <a:buNone/>
              <a:defRPr sz="1100">
                <a:solidFill>
                  <a:srgbClr val="FFFFFF"/>
                </a:solidFill>
              </a:defRPr>
            </a:lvl3pPr>
            <a:lvl4pPr marL="304800" indent="1219200" algn="r">
              <a:lnSpc>
                <a:spcPct val="100000"/>
              </a:lnSpc>
              <a:buClrTx/>
              <a:buSzTx/>
              <a:buFontTx/>
              <a:buNone/>
              <a:defRPr sz="1100">
                <a:solidFill>
                  <a:srgbClr val="FFFFFF"/>
                </a:solidFill>
              </a:defRPr>
            </a:lvl4pPr>
            <a:lvl5pPr marL="304800" indent="1676400" algn="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6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522212876"/>
      </p:ext>
    </p:extLst>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CUSTOM_26">
    <p:spTree>
      <p:nvGrpSpPr>
        <p:cNvPr id="1" name=""/>
        <p:cNvGrpSpPr/>
        <p:nvPr/>
      </p:nvGrpSpPr>
      <p:grpSpPr>
        <a:xfrm>
          <a:off x="0" y="0"/>
          <a:ext cx="0" cy="0"/>
          <a:chOff x="0" y="0"/>
          <a:chExt cx="0" cy="0"/>
        </a:xfrm>
      </p:grpSpPr>
      <p:sp>
        <p:nvSpPr>
          <p:cNvPr id="73"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74" name="Body Level One…"/>
          <p:cNvSpPr txBox="1">
            <a:spLocks noGrp="1"/>
          </p:cNvSpPr>
          <p:nvPr>
            <p:ph type="body" sz="quarter" idx="1"/>
          </p:nvPr>
        </p:nvSpPr>
        <p:spPr>
          <a:xfrm>
            <a:off x="3481677" y="1666454"/>
            <a:ext cx="3264900" cy="336901"/>
          </a:xfrm>
          <a:prstGeom prst="rect">
            <a:avLst/>
          </a:prstGeom>
        </p:spPr>
        <p:txBody>
          <a:bodyPr>
            <a:normAutofit/>
          </a:bodyPr>
          <a:lstStyle>
            <a:lvl1pPr marL="304800" indent="-152400">
              <a:lnSpc>
                <a:spcPct val="100000"/>
              </a:lnSpc>
              <a:buClrTx/>
              <a:buSzTx/>
              <a:buFontTx/>
              <a:buNone/>
              <a:defRPr sz="1100">
                <a:solidFill>
                  <a:srgbClr val="FFFFFF"/>
                </a:solidFill>
              </a:defRPr>
            </a:lvl1pPr>
            <a:lvl2pPr marL="304800" indent="304800">
              <a:lnSpc>
                <a:spcPct val="100000"/>
              </a:lnSpc>
              <a:buClrTx/>
              <a:buSzTx/>
              <a:buFontTx/>
              <a:buNone/>
              <a:defRPr sz="1100">
                <a:solidFill>
                  <a:srgbClr val="FFFFFF"/>
                </a:solidFill>
              </a:defRPr>
            </a:lvl2pPr>
            <a:lvl3pPr marL="304800" indent="762000">
              <a:lnSpc>
                <a:spcPct val="100000"/>
              </a:lnSpc>
              <a:buClrTx/>
              <a:buSzTx/>
              <a:buFontTx/>
              <a:buNone/>
              <a:defRPr sz="1100">
                <a:solidFill>
                  <a:srgbClr val="FFFFFF"/>
                </a:solidFill>
              </a:defRPr>
            </a:lvl3pPr>
            <a:lvl4pPr marL="304800" indent="1219200">
              <a:lnSpc>
                <a:spcPct val="100000"/>
              </a:lnSpc>
              <a:buClrTx/>
              <a:buSzTx/>
              <a:buFontTx/>
              <a:buNone/>
              <a:defRPr sz="1100">
                <a:solidFill>
                  <a:srgbClr val="FFFFFF"/>
                </a:solidFill>
              </a:defRPr>
            </a:lvl4pPr>
            <a:lvl5pPr marL="304800" indent="1676400">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7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848588530"/>
      </p:ext>
    </p:extLst>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CUSTOM_24">
    <p:spTree>
      <p:nvGrpSpPr>
        <p:cNvPr id="1" name=""/>
        <p:cNvGrpSpPr/>
        <p:nvPr/>
      </p:nvGrpSpPr>
      <p:grpSpPr>
        <a:xfrm>
          <a:off x="0" y="0"/>
          <a:ext cx="0" cy="0"/>
          <a:chOff x="0" y="0"/>
          <a:chExt cx="0" cy="0"/>
        </a:xfrm>
      </p:grpSpPr>
      <p:sp>
        <p:nvSpPr>
          <p:cNvPr id="82"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83" name="Body Level One…"/>
          <p:cNvSpPr txBox="1">
            <a:spLocks noGrp="1"/>
          </p:cNvSpPr>
          <p:nvPr>
            <p:ph type="body" sz="quarter" idx="1"/>
          </p:nvPr>
        </p:nvSpPr>
        <p:spPr>
          <a:xfrm>
            <a:off x="872450" y="3090474"/>
            <a:ext cx="2052000" cy="1003201"/>
          </a:xfrm>
          <a:prstGeom prst="rect">
            <a:avLst/>
          </a:prstGeom>
        </p:spPr>
        <p:txBody>
          <a:bodyPr>
            <a:normAutofit/>
          </a:bodyPr>
          <a:lstStyle>
            <a:lvl1pPr marL="304800" indent="-152400" algn="ctr">
              <a:lnSpc>
                <a:spcPct val="100000"/>
              </a:lnSpc>
              <a:buClrTx/>
              <a:buSzTx/>
              <a:buFontTx/>
              <a:buNone/>
              <a:defRPr sz="1100">
                <a:solidFill>
                  <a:srgbClr val="FFFFFF"/>
                </a:solidFill>
              </a:defRPr>
            </a:lvl1pPr>
            <a:lvl2pPr marL="304800" indent="304800" algn="ctr">
              <a:lnSpc>
                <a:spcPct val="100000"/>
              </a:lnSpc>
              <a:buClrTx/>
              <a:buSzTx/>
              <a:buFontTx/>
              <a:buNone/>
              <a:defRPr sz="1100">
                <a:solidFill>
                  <a:srgbClr val="FFFFFF"/>
                </a:solidFill>
              </a:defRPr>
            </a:lvl2pPr>
            <a:lvl3pPr marL="304800" indent="762000" algn="ctr">
              <a:lnSpc>
                <a:spcPct val="100000"/>
              </a:lnSpc>
              <a:buClrTx/>
              <a:buSzTx/>
              <a:buFontTx/>
              <a:buNone/>
              <a:defRPr sz="1100">
                <a:solidFill>
                  <a:srgbClr val="FFFFFF"/>
                </a:solidFill>
              </a:defRPr>
            </a:lvl3pPr>
            <a:lvl4pPr marL="304800" indent="1219200" algn="ctr">
              <a:lnSpc>
                <a:spcPct val="100000"/>
              </a:lnSpc>
              <a:buClrTx/>
              <a:buSzTx/>
              <a:buFontTx/>
              <a:buNone/>
              <a:defRPr sz="1100">
                <a:solidFill>
                  <a:srgbClr val="FFFFFF"/>
                </a:solidFill>
              </a:defRPr>
            </a:lvl4pPr>
            <a:lvl5pPr marL="304800" indent="1676400" algn="ct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8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683216701"/>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x">
  <p:cSld name="CUSTOM_22">
    <p:spTree>
      <p:nvGrpSpPr>
        <p:cNvPr id="1" name=""/>
        <p:cNvGrpSpPr/>
        <p:nvPr/>
      </p:nvGrpSpPr>
      <p:grpSpPr>
        <a:xfrm>
          <a:off x="0" y="0"/>
          <a:ext cx="0" cy="0"/>
          <a:chOff x="0" y="0"/>
          <a:chExt cx="0" cy="0"/>
        </a:xfrm>
      </p:grpSpPr>
      <p:sp>
        <p:nvSpPr>
          <p:cNvPr id="91" name="Title Text"/>
          <p:cNvSpPr txBox="1">
            <a:spLocks noGrp="1"/>
          </p:cNvSpPr>
          <p:nvPr>
            <p:ph type="title"/>
          </p:nvPr>
        </p:nvSpPr>
        <p:spPr>
          <a:xfrm>
            <a:off x="2754542" y="1347038"/>
            <a:ext cx="5195701" cy="1921201"/>
          </a:xfrm>
          <a:prstGeom prst="rect">
            <a:avLst/>
          </a:prstGeom>
        </p:spPr>
        <p:txBody>
          <a:bodyPr anchor="ctr">
            <a:normAutofit/>
          </a:bodyPr>
          <a:lstStyle>
            <a:lvl1pPr algn="r">
              <a:defRPr sz="3600">
                <a:solidFill>
                  <a:srgbClr val="00FFCD"/>
                </a:solidFill>
              </a:defRPr>
            </a:lvl1pPr>
          </a:lstStyle>
          <a:p>
            <a:r>
              <a:t>Title Text</a:t>
            </a:r>
          </a:p>
        </p:txBody>
      </p:sp>
      <p:sp>
        <p:nvSpPr>
          <p:cNvPr id="92" name="Body Level One…"/>
          <p:cNvSpPr txBox="1">
            <a:spLocks noGrp="1"/>
          </p:cNvSpPr>
          <p:nvPr>
            <p:ph type="body" sz="quarter" idx="1"/>
          </p:nvPr>
        </p:nvSpPr>
        <p:spPr>
          <a:xfrm>
            <a:off x="3725343" y="2742988"/>
            <a:ext cx="4224901" cy="536701"/>
          </a:xfrm>
          <a:prstGeom prst="rect">
            <a:avLst/>
          </a:prstGeom>
        </p:spPr>
        <p:txBody>
          <a:bodyPr>
            <a:normAutofit/>
          </a:bodyPr>
          <a:lstStyle>
            <a:lvl1pPr marL="304800" indent="-152400" algn="r">
              <a:lnSpc>
                <a:spcPct val="100000"/>
              </a:lnSpc>
              <a:buClrTx/>
              <a:buSzTx/>
              <a:buFontTx/>
              <a:buNone/>
              <a:defRPr sz="1100">
                <a:solidFill>
                  <a:srgbClr val="FFFFFF"/>
                </a:solidFill>
              </a:defRPr>
            </a:lvl1pPr>
            <a:lvl2pPr marL="304800" indent="304800" algn="r">
              <a:lnSpc>
                <a:spcPct val="100000"/>
              </a:lnSpc>
              <a:buClrTx/>
              <a:buSzTx/>
              <a:buFontTx/>
              <a:buNone/>
              <a:defRPr sz="1100">
                <a:solidFill>
                  <a:srgbClr val="FFFFFF"/>
                </a:solidFill>
              </a:defRPr>
            </a:lvl2pPr>
            <a:lvl3pPr marL="304800" indent="762000" algn="r">
              <a:lnSpc>
                <a:spcPct val="100000"/>
              </a:lnSpc>
              <a:buClrTx/>
              <a:buSzTx/>
              <a:buFontTx/>
              <a:buNone/>
              <a:defRPr sz="1100">
                <a:solidFill>
                  <a:srgbClr val="FFFFFF"/>
                </a:solidFill>
              </a:defRPr>
            </a:lvl3pPr>
            <a:lvl4pPr marL="304800" indent="1219200" algn="r">
              <a:lnSpc>
                <a:spcPct val="100000"/>
              </a:lnSpc>
              <a:buClrTx/>
              <a:buSzTx/>
              <a:buFontTx/>
              <a:buNone/>
              <a:defRPr sz="1100">
                <a:solidFill>
                  <a:srgbClr val="FFFFFF"/>
                </a:solidFill>
              </a:defRPr>
            </a:lvl4pPr>
            <a:lvl5pPr marL="304800" indent="1676400" algn="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9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991399725"/>
      </p:ext>
    </p:extLst>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type="tx">
  <p:cSld name="CUSTOM_25">
    <p:spTree>
      <p:nvGrpSpPr>
        <p:cNvPr id="1" name=""/>
        <p:cNvGrpSpPr/>
        <p:nvPr/>
      </p:nvGrpSpPr>
      <p:grpSpPr>
        <a:xfrm>
          <a:off x="0" y="0"/>
          <a:ext cx="0" cy="0"/>
          <a:chOff x="0" y="0"/>
          <a:chExt cx="0" cy="0"/>
        </a:xfrm>
      </p:grpSpPr>
      <p:sp>
        <p:nvSpPr>
          <p:cNvPr id="100"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01" name="Body Level One…"/>
          <p:cNvSpPr txBox="1">
            <a:spLocks noGrp="1"/>
          </p:cNvSpPr>
          <p:nvPr>
            <p:ph type="body" sz="quarter" idx="1"/>
          </p:nvPr>
        </p:nvSpPr>
        <p:spPr>
          <a:xfrm>
            <a:off x="616127" y="2100748"/>
            <a:ext cx="1477202" cy="1003201"/>
          </a:xfrm>
          <a:prstGeom prst="rect">
            <a:avLst/>
          </a:prstGeom>
        </p:spPr>
        <p:txBody>
          <a:bodyPr>
            <a:normAutofit/>
          </a:bodyPr>
          <a:lstStyle>
            <a:lvl1pPr marL="304800" indent="-152400" algn="ctr">
              <a:lnSpc>
                <a:spcPct val="100000"/>
              </a:lnSpc>
              <a:buClrTx/>
              <a:buSzTx/>
              <a:buFontTx/>
              <a:buNone/>
              <a:defRPr sz="900">
                <a:solidFill>
                  <a:srgbClr val="FFFFFF"/>
                </a:solidFill>
              </a:defRPr>
            </a:lvl1pPr>
            <a:lvl2pPr marL="304800" indent="304800" algn="ctr">
              <a:lnSpc>
                <a:spcPct val="100000"/>
              </a:lnSpc>
              <a:buClrTx/>
              <a:buSzTx/>
              <a:buFontTx/>
              <a:buNone/>
              <a:defRPr sz="900">
                <a:solidFill>
                  <a:srgbClr val="FFFFFF"/>
                </a:solidFill>
              </a:defRPr>
            </a:lvl2pPr>
            <a:lvl3pPr marL="304800" indent="762000" algn="ctr">
              <a:lnSpc>
                <a:spcPct val="100000"/>
              </a:lnSpc>
              <a:buClrTx/>
              <a:buSzTx/>
              <a:buFontTx/>
              <a:buNone/>
              <a:defRPr sz="900">
                <a:solidFill>
                  <a:srgbClr val="FFFFFF"/>
                </a:solidFill>
              </a:defRPr>
            </a:lvl3pPr>
            <a:lvl4pPr marL="304800" indent="1219200" algn="ctr">
              <a:lnSpc>
                <a:spcPct val="100000"/>
              </a:lnSpc>
              <a:buClrTx/>
              <a:buSzTx/>
              <a:buFontTx/>
              <a:buNone/>
              <a:defRPr sz="900">
                <a:solidFill>
                  <a:srgbClr val="FFFFFF"/>
                </a:solidFill>
              </a:defRPr>
            </a:lvl4pPr>
            <a:lvl5pPr marL="304800" indent="1676400" algn="ctr">
              <a:lnSpc>
                <a:spcPct val="100000"/>
              </a:lnSpc>
              <a:buClrTx/>
              <a:buSzTx/>
              <a:buFontTx/>
              <a:buNone/>
              <a:defRPr sz="9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0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359362070"/>
      </p:ext>
    </p:extLst>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type="tx">
  <p:cSld name="CUSTOM_25_1">
    <p:spTree>
      <p:nvGrpSpPr>
        <p:cNvPr id="1" name=""/>
        <p:cNvGrpSpPr/>
        <p:nvPr/>
      </p:nvGrpSpPr>
      <p:grpSpPr>
        <a:xfrm>
          <a:off x="0" y="0"/>
          <a:ext cx="0" cy="0"/>
          <a:chOff x="0" y="0"/>
          <a:chExt cx="0" cy="0"/>
        </a:xfrm>
      </p:grpSpPr>
      <p:sp>
        <p:nvSpPr>
          <p:cNvPr id="109"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10" name="Body Level One…"/>
          <p:cNvSpPr txBox="1">
            <a:spLocks noGrp="1"/>
          </p:cNvSpPr>
          <p:nvPr>
            <p:ph type="body" sz="quarter" idx="1"/>
          </p:nvPr>
        </p:nvSpPr>
        <p:spPr>
          <a:xfrm>
            <a:off x="1741950" y="1650025"/>
            <a:ext cx="2157300" cy="1003201"/>
          </a:xfrm>
          <a:prstGeom prst="rect">
            <a:avLst/>
          </a:prstGeom>
        </p:spPr>
        <p:txBody>
          <a:bodyPr>
            <a:normAutofit/>
          </a:bodyPr>
          <a:lstStyle>
            <a:lvl1pPr marL="304800" indent="-152400">
              <a:lnSpc>
                <a:spcPct val="100000"/>
              </a:lnSpc>
              <a:buClrTx/>
              <a:buSzTx/>
              <a:buFontTx/>
              <a:buNone/>
              <a:defRPr sz="1300"/>
            </a:lvl1pPr>
            <a:lvl2pPr marL="304800" indent="304800">
              <a:lnSpc>
                <a:spcPct val="100000"/>
              </a:lnSpc>
              <a:buClrTx/>
              <a:buSzTx/>
              <a:buFontTx/>
              <a:buNone/>
              <a:defRPr sz="1300"/>
            </a:lvl2pPr>
            <a:lvl3pPr marL="304800" indent="762000">
              <a:lnSpc>
                <a:spcPct val="100000"/>
              </a:lnSpc>
              <a:buClrTx/>
              <a:buSzTx/>
              <a:buFontTx/>
              <a:buNone/>
              <a:defRPr sz="1300"/>
            </a:lvl3pPr>
            <a:lvl4pPr marL="304800" indent="1219200">
              <a:lnSpc>
                <a:spcPct val="100000"/>
              </a:lnSpc>
              <a:buClrTx/>
              <a:buSzTx/>
              <a:buFontTx/>
              <a:buNone/>
              <a:defRPr sz="1300"/>
            </a:lvl4pPr>
            <a:lvl5pPr marL="304800" indent="1676400">
              <a:lnSpc>
                <a:spcPct val="100000"/>
              </a:lnSpc>
              <a:buClrTx/>
              <a:buSzTx/>
              <a:buFontTx/>
              <a:buNone/>
              <a:defRPr sz="1300"/>
            </a:lvl5pPr>
          </a:lstStyle>
          <a:p>
            <a:r>
              <a:t>Body Level One</a:t>
            </a:r>
          </a:p>
          <a:p>
            <a:pPr lvl="1"/>
            <a:r>
              <a:t>Body Level Two</a:t>
            </a:r>
          </a:p>
          <a:p>
            <a:pPr lvl="2"/>
            <a:r>
              <a:t>Body Level Three</a:t>
            </a:r>
          </a:p>
          <a:p>
            <a:pPr lvl="3"/>
            <a:r>
              <a:t>Body Level Four</a:t>
            </a:r>
          </a:p>
          <a:p>
            <a:pPr lvl="4"/>
            <a:r>
              <a:t>Body Level Five</a:t>
            </a:r>
          </a:p>
        </p:txBody>
      </p:sp>
      <p:sp>
        <p:nvSpPr>
          <p:cNvPr id="11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011191093"/>
      </p:ext>
    </p:extLst>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type="tx">
  <p:cSld name="CUSTOM_15_1">
    <p:spTree>
      <p:nvGrpSpPr>
        <p:cNvPr id="1" name=""/>
        <p:cNvGrpSpPr/>
        <p:nvPr/>
      </p:nvGrpSpPr>
      <p:grpSpPr>
        <a:xfrm>
          <a:off x="0" y="0"/>
          <a:ext cx="0" cy="0"/>
          <a:chOff x="0" y="0"/>
          <a:chExt cx="0" cy="0"/>
        </a:xfrm>
      </p:grpSpPr>
      <p:sp>
        <p:nvSpPr>
          <p:cNvPr id="118"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1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948444529"/>
      </p:ext>
    </p:extLst>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type="tx">
  <p:cSld name="CUSTOM_27">
    <p:spTree>
      <p:nvGrpSpPr>
        <p:cNvPr id="1" name=""/>
        <p:cNvGrpSpPr/>
        <p:nvPr/>
      </p:nvGrpSpPr>
      <p:grpSpPr>
        <a:xfrm>
          <a:off x="0" y="0"/>
          <a:ext cx="0" cy="0"/>
          <a:chOff x="0" y="0"/>
          <a:chExt cx="0" cy="0"/>
        </a:xfrm>
      </p:grpSpPr>
      <p:sp>
        <p:nvSpPr>
          <p:cNvPr id="126" name="Title Text"/>
          <p:cNvSpPr txBox="1">
            <a:spLocks noGrp="1"/>
          </p:cNvSpPr>
          <p:nvPr>
            <p:ph type="title"/>
          </p:nvPr>
        </p:nvSpPr>
        <p:spPr>
          <a:xfrm>
            <a:off x="1180002" y="1347038"/>
            <a:ext cx="5195701" cy="1921201"/>
          </a:xfrm>
          <a:prstGeom prst="rect">
            <a:avLst/>
          </a:prstGeom>
        </p:spPr>
        <p:txBody>
          <a:bodyPr anchor="ctr">
            <a:normAutofit/>
          </a:bodyPr>
          <a:lstStyle>
            <a:lvl1pPr>
              <a:defRPr sz="3600">
                <a:solidFill>
                  <a:srgbClr val="00FFCD"/>
                </a:solidFill>
              </a:defRPr>
            </a:lvl1pPr>
          </a:lstStyle>
          <a:p>
            <a:r>
              <a:t>Title Text</a:t>
            </a:r>
          </a:p>
        </p:txBody>
      </p:sp>
      <p:sp>
        <p:nvSpPr>
          <p:cNvPr id="127" name="Body Level One…"/>
          <p:cNvSpPr txBox="1">
            <a:spLocks noGrp="1"/>
          </p:cNvSpPr>
          <p:nvPr>
            <p:ph type="body" sz="quarter" idx="1"/>
          </p:nvPr>
        </p:nvSpPr>
        <p:spPr>
          <a:xfrm>
            <a:off x="1180002" y="2742988"/>
            <a:ext cx="4224901" cy="536701"/>
          </a:xfrm>
          <a:prstGeom prst="rect">
            <a:avLst/>
          </a:prstGeom>
        </p:spPr>
        <p:txBody>
          <a:bodyPr>
            <a:normAutofit/>
          </a:bodyPr>
          <a:lstStyle>
            <a:lvl1pPr marL="304800" indent="-152400">
              <a:lnSpc>
                <a:spcPct val="100000"/>
              </a:lnSpc>
              <a:buClrTx/>
              <a:buSzTx/>
              <a:buFontTx/>
              <a:buNone/>
              <a:defRPr sz="1100">
                <a:solidFill>
                  <a:srgbClr val="FFFFFF"/>
                </a:solidFill>
              </a:defRPr>
            </a:lvl1pPr>
            <a:lvl2pPr marL="304800" indent="304800">
              <a:lnSpc>
                <a:spcPct val="100000"/>
              </a:lnSpc>
              <a:buClrTx/>
              <a:buSzTx/>
              <a:buFontTx/>
              <a:buNone/>
              <a:defRPr sz="1100">
                <a:solidFill>
                  <a:srgbClr val="FFFFFF"/>
                </a:solidFill>
              </a:defRPr>
            </a:lvl2pPr>
            <a:lvl3pPr marL="304800" indent="762000">
              <a:lnSpc>
                <a:spcPct val="100000"/>
              </a:lnSpc>
              <a:buClrTx/>
              <a:buSzTx/>
              <a:buFontTx/>
              <a:buNone/>
              <a:defRPr sz="1100">
                <a:solidFill>
                  <a:srgbClr val="FFFFFF"/>
                </a:solidFill>
              </a:defRPr>
            </a:lvl3pPr>
            <a:lvl4pPr marL="304800" indent="1219200">
              <a:lnSpc>
                <a:spcPct val="100000"/>
              </a:lnSpc>
              <a:buClrTx/>
              <a:buSzTx/>
              <a:buFontTx/>
              <a:buNone/>
              <a:defRPr sz="1100">
                <a:solidFill>
                  <a:srgbClr val="FFFFFF"/>
                </a:solidFill>
              </a:defRPr>
            </a:lvl4pPr>
            <a:lvl5pPr marL="304800" indent="1676400">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2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455218777"/>
      </p:ext>
    </p:extLst>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type="tx">
  <p:cSld name="CUSTOM_29">
    <p:spTree>
      <p:nvGrpSpPr>
        <p:cNvPr id="1" name=""/>
        <p:cNvGrpSpPr/>
        <p:nvPr/>
      </p:nvGrpSpPr>
      <p:grpSpPr>
        <a:xfrm>
          <a:off x="0" y="0"/>
          <a:ext cx="0" cy="0"/>
          <a:chOff x="0" y="0"/>
          <a:chExt cx="0" cy="0"/>
        </a:xfrm>
      </p:grpSpPr>
      <p:sp>
        <p:nvSpPr>
          <p:cNvPr id="144" name="Title Text"/>
          <p:cNvSpPr txBox="1">
            <a:spLocks noGrp="1"/>
          </p:cNvSpPr>
          <p:nvPr>
            <p:ph type="title"/>
          </p:nvPr>
        </p:nvSpPr>
        <p:spPr>
          <a:xfrm>
            <a:off x="1193528" y="1611150"/>
            <a:ext cx="5195701" cy="1921200"/>
          </a:xfrm>
          <a:prstGeom prst="rect">
            <a:avLst/>
          </a:prstGeom>
        </p:spPr>
        <p:txBody>
          <a:bodyPr anchor="ctr">
            <a:normAutofit/>
          </a:bodyPr>
          <a:lstStyle>
            <a:lvl1pPr>
              <a:defRPr sz="3600"/>
            </a:lvl1pPr>
          </a:lstStyle>
          <a:p>
            <a:r>
              <a:t>Title Text</a:t>
            </a:r>
          </a:p>
        </p:txBody>
      </p:sp>
      <p:sp>
        <p:nvSpPr>
          <p:cNvPr id="14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163304534"/>
      </p:ext>
    </p:extLst>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type="tx">
  <p:cSld name="CUSTOM_30">
    <p:spTree>
      <p:nvGrpSpPr>
        <p:cNvPr id="1" name=""/>
        <p:cNvGrpSpPr/>
        <p:nvPr/>
      </p:nvGrpSpPr>
      <p:grpSpPr>
        <a:xfrm>
          <a:off x="0" y="0"/>
          <a:ext cx="0" cy="0"/>
          <a:chOff x="0" y="0"/>
          <a:chExt cx="0" cy="0"/>
        </a:xfrm>
      </p:grpSpPr>
      <p:sp>
        <p:nvSpPr>
          <p:cNvPr id="152" name="Title Text"/>
          <p:cNvSpPr txBox="1">
            <a:spLocks noGrp="1"/>
          </p:cNvSpPr>
          <p:nvPr>
            <p:ph type="title"/>
          </p:nvPr>
        </p:nvSpPr>
        <p:spPr>
          <a:xfrm>
            <a:off x="2260329" y="2193805"/>
            <a:ext cx="5195701" cy="1921201"/>
          </a:xfrm>
          <a:prstGeom prst="rect">
            <a:avLst/>
          </a:prstGeom>
        </p:spPr>
        <p:txBody>
          <a:bodyPr anchor="ctr">
            <a:normAutofit/>
          </a:bodyPr>
          <a:lstStyle>
            <a:lvl1pPr>
              <a:defRPr sz="3600">
                <a:solidFill>
                  <a:srgbClr val="00FFCD"/>
                </a:solidFill>
              </a:defRPr>
            </a:lvl1pPr>
          </a:lstStyle>
          <a:p>
            <a:r>
              <a:t>Title Text</a:t>
            </a:r>
          </a:p>
        </p:txBody>
      </p:sp>
      <p:sp>
        <p:nvSpPr>
          <p:cNvPr id="153" name="Body Level One…"/>
          <p:cNvSpPr txBox="1">
            <a:spLocks noGrp="1"/>
          </p:cNvSpPr>
          <p:nvPr>
            <p:ph type="body" sz="quarter" idx="1"/>
          </p:nvPr>
        </p:nvSpPr>
        <p:spPr>
          <a:xfrm>
            <a:off x="2260329" y="3476054"/>
            <a:ext cx="4224900" cy="536701"/>
          </a:xfrm>
          <a:prstGeom prst="rect">
            <a:avLst/>
          </a:prstGeom>
        </p:spPr>
        <p:txBody>
          <a:bodyPr>
            <a:normAutofit/>
          </a:bodyPr>
          <a:lstStyle>
            <a:lvl1pPr marL="304800" indent="-152400">
              <a:lnSpc>
                <a:spcPct val="100000"/>
              </a:lnSpc>
              <a:buClrTx/>
              <a:buSzTx/>
              <a:buFontTx/>
              <a:buNone/>
              <a:defRPr sz="1100">
                <a:solidFill>
                  <a:srgbClr val="FFFFFF"/>
                </a:solidFill>
              </a:defRPr>
            </a:lvl1pPr>
            <a:lvl2pPr marL="304800" indent="304800">
              <a:lnSpc>
                <a:spcPct val="100000"/>
              </a:lnSpc>
              <a:buClrTx/>
              <a:buSzTx/>
              <a:buFontTx/>
              <a:buNone/>
              <a:defRPr sz="1100">
                <a:solidFill>
                  <a:srgbClr val="FFFFFF"/>
                </a:solidFill>
              </a:defRPr>
            </a:lvl2pPr>
            <a:lvl3pPr marL="304800" indent="762000">
              <a:lnSpc>
                <a:spcPct val="100000"/>
              </a:lnSpc>
              <a:buClrTx/>
              <a:buSzTx/>
              <a:buFontTx/>
              <a:buNone/>
              <a:defRPr sz="1100">
                <a:solidFill>
                  <a:srgbClr val="FFFFFF"/>
                </a:solidFill>
              </a:defRPr>
            </a:lvl3pPr>
            <a:lvl4pPr marL="304800" indent="1219200">
              <a:lnSpc>
                <a:spcPct val="100000"/>
              </a:lnSpc>
              <a:buClrTx/>
              <a:buSzTx/>
              <a:buFontTx/>
              <a:buNone/>
              <a:defRPr sz="1100">
                <a:solidFill>
                  <a:srgbClr val="FFFFFF"/>
                </a:solidFill>
              </a:defRPr>
            </a:lvl4pPr>
            <a:lvl5pPr marL="304800" indent="1676400">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5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883699008"/>
      </p:ext>
    </p:extLst>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type="tx">
  <p:cSld name="CUSTOM_15_1_1">
    <p:spTree>
      <p:nvGrpSpPr>
        <p:cNvPr id="1" name=""/>
        <p:cNvGrpSpPr/>
        <p:nvPr/>
      </p:nvGrpSpPr>
      <p:grpSpPr>
        <a:xfrm>
          <a:off x="0" y="0"/>
          <a:ext cx="0" cy="0"/>
          <a:chOff x="0" y="0"/>
          <a:chExt cx="0" cy="0"/>
        </a:xfrm>
      </p:grpSpPr>
      <p:sp>
        <p:nvSpPr>
          <p:cNvPr id="161"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6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705551665"/>
      </p:ext>
    </p:extLst>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type="tx">
  <p:cSld name="CUSTOM_15_1_1_1">
    <p:spTree>
      <p:nvGrpSpPr>
        <p:cNvPr id="1" name=""/>
        <p:cNvGrpSpPr/>
        <p:nvPr/>
      </p:nvGrpSpPr>
      <p:grpSpPr>
        <a:xfrm>
          <a:off x="0" y="0"/>
          <a:ext cx="0" cy="0"/>
          <a:chOff x="0" y="0"/>
          <a:chExt cx="0" cy="0"/>
        </a:xfrm>
      </p:grpSpPr>
      <p:sp>
        <p:nvSpPr>
          <p:cNvPr id="169"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7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530643016"/>
      </p:ext>
    </p:extLst>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type="tx">
  <p:cSld name="CUSTOM_31">
    <p:spTree>
      <p:nvGrpSpPr>
        <p:cNvPr id="1" name=""/>
        <p:cNvGrpSpPr/>
        <p:nvPr/>
      </p:nvGrpSpPr>
      <p:grpSpPr>
        <a:xfrm>
          <a:off x="0" y="0"/>
          <a:ext cx="0" cy="0"/>
          <a:chOff x="0" y="0"/>
          <a:chExt cx="0" cy="0"/>
        </a:xfrm>
      </p:grpSpPr>
      <p:sp>
        <p:nvSpPr>
          <p:cNvPr id="177" name="Title Text"/>
          <p:cNvSpPr txBox="1">
            <a:spLocks noGrp="1"/>
          </p:cNvSpPr>
          <p:nvPr>
            <p:ph type="title"/>
          </p:nvPr>
        </p:nvSpPr>
        <p:spPr>
          <a:xfrm>
            <a:off x="1698071" y="2178474"/>
            <a:ext cx="5195701" cy="1921201"/>
          </a:xfrm>
          <a:prstGeom prst="rect">
            <a:avLst/>
          </a:prstGeom>
        </p:spPr>
        <p:txBody>
          <a:bodyPr anchor="ctr">
            <a:normAutofit/>
          </a:bodyPr>
          <a:lstStyle>
            <a:lvl1pPr algn="r">
              <a:defRPr sz="3600">
                <a:solidFill>
                  <a:srgbClr val="00FFCD"/>
                </a:solidFill>
              </a:defRPr>
            </a:lvl1pPr>
          </a:lstStyle>
          <a:p>
            <a:r>
              <a:t>Title Text</a:t>
            </a:r>
          </a:p>
        </p:txBody>
      </p:sp>
      <p:sp>
        <p:nvSpPr>
          <p:cNvPr id="178" name="Body Level One…"/>
          <p:cNvSpPr txBox="1">
            <a:spLocks noGrp="1"/>
          </p:cNvSpPr>
          <p:nvPr>
            <p:ph type="body" sz="quarter" idx="1"/>
          </p:nvPr>
        </p:nvSpPr>
        <p:spPr>
          <a:xfrm>
            <a:off x="2668871" y="3476054"/>
            <a:ext cx="4224901" cy="536701"/>
          </a:xfrm>
          <a:prstGeom prst="rect">
            <a:avLst/>
          </a:prstGeom>
        </p:spPr>
        <p:txBody>
          <a:bodyPr>
            <a:normAutofit/>
          </a:bodyPr>
          <a:lstStyle>
            <a:lvl1pPr marL="304800" indent="-152400" algn="r">
              <a:lnSpc>
                <a:spcPct val="100000"/>
              </a:lnSpc>
              <a:buClrTx/>
              <a:buSzTx/>
              <a:buFontTx/>
              <a:buNone/>
              <a:defRPr sz="1100">
                <a:solidFill>
                  <a:srgbClr val="FFFFFF"/>
                </a:solidFill>
              </a:defRPr>
            </a:lvl1pPr>
            <a:lvl2pPr marL="304800" indent="304800" algn="r">
              <a:lnSpc>
                <a:spcPct val="100000"/>
              </a:lnSpc>
              <a:buClrTx/>
              <a:buSzTx/>
              <a:buFontTx/>
              <a:buNone/>
              <a:defRPr sz="1100">
                <a:solidFill>
                  <a:srgbClr val="FFFFFF"/>
                </a:solidFill>
              </a:defRPr>
            </a:lvl2pPr>
            <a:lvl3pPr marL="304800" indent="762000" algn="r">
              <a:lnSpc>
                <a:spcPct val="100000"/>
              </a:lnSpc>
              <a:buClrTx/>
              <a:buSzTx/>
              <a:buFontTx/>
              <a:buNone/>
              <a:defRPr sz="1100">
                <a:solidFill>
                  <a:srgbClr val="FFFFFF"/>
                </a:solidFill>
              </a:defRPr>
            </a:lvl3pPr>
            <a:lvl4pPr marL="304800" indent="1219200" algn="r">
              <a:lnSpc>
                <a:spcPct val="100000"/>
              </a:lnSpc>
              <a:buClrTx/>
              <a:buSzTx/>
              <a:buFontTx/>
              <a:buNone/>
              <a:defRPr sz="1100">
                <a:solidFill>
                  <a:srgbClr val="FFFFFF"/>
                </a:solidFill>
              </a:defRPr>
            </a:lvl4pPr>
            <a:lvl5pPr marL="304800" indent="1676400" algn="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7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908110245"/>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x">
  <p:cSld name="CUSTOM_15_1_1_1_1">
    <p:spTree>
      <p:nvGrpSpPr>
        <p:cNvPr id="1" name=""/>
        <p:cNvGrpSpPr/>
        <p:nvPr/>
      </p:nvGrpSpPr>
      <p:grpSpPr>
        <a:xfrm>
          <a:off x="0" y="0"/>
          <a:ext cx="0" cy="0"/>
          <a:chOff x="0" y="0"/>
          <a:chExt cx="0" cy="0"/>
        </a:xfrm>
      </p:grpSpPr>
      <p:sp>
        <p:nvSpPr>
          <p:cNvPr id="186"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8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27883531"/>
      </p:ext>
    </p:extLst>
  </p:cSld>
  <p:clrMapOvr>
    <a:masterClrMapping/>
  </p:clrMapOvr>
  <p:transition spd="med"/>
</p:sldLayout>
</file>

<file path=ppt/slideLayouts/slideLayout31.xml><?xml version="1.0" encoding="utf-8"?>
<p:sldLayout xmlns:a="http://schemas.openxmlformats.org/drawingml/2006/main" xmlns:r="http://schemas.openxmlformats.org/officeDocument/2006/relationships" xmlns:p="http://schemas.openxmlformats.org/presentationml/2006/main" type="tx">
  <p:cSld name="CUSTOM_33">
    <p:spTree>
      <p:nvGrpSpPr>
        <p:cNvPr id="1" name=""/>
        <p:cNvGrpSpPr/>
        <p:nvPr/>
      </p:nvGrpSpPr>
      <p:grpSpPr>
        <a:xfrm>
          <a:off x="0" y="0"/>
          <a:ext cx="0" cy="0"/>
          <a:chOff x="0" y="0"/>
          <a:chExt cx="0" cy="0"/>
        </a:xfrm>
      </p:grpSpPr>
      <p:sp>
        <p:nvSpPr>
          <p:cNvPr id="21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548901951"/>
      </p:ext>
    </p:extLst>
  </p:cSld>
  <p:clrMapOvr>
    <a:masterClrMapping/>
  </p:clrMapOvr>
  <p:transition spd="med"/>
</p:sldLayout>
</file>

<file path=ppt/slideLayouts/slideLayout32.xml><?xml version="1.0" encoding="utf-8"?>
<p:sldLayout xmlns:a="http://schemas.openxmlformats.org/drawingml/2006/main" xmlns:r="http://schemas.openxmlformats.org/officeDocument/2006/relationships" xmlns:p="http://schemas.openxmlformats.org/presentationml/2006/main" type="tx">
  <p:cSld name="BLANK">
    <p:bg>
      <p:bgPr>
        <a:solidFill>
          <a:srgbClr val="FFFFFF"/>
        </a:solidFill>
        <a:effectLst/>
      </p:bgPr>
    </p:bg>
    <p:spTree>
      <p:nvGrpSpPr>
        <p:cNvPr id="1" name=""/>
        <p:cNvGrpSpPr/>
        <p:nvPr/>
      </p:nvGrpSpPr>
      <p:grpSpPr>
        <a:xfrm>
          <a:off x="0" y="0"/>
          <a:ext cx="0" cy="0"/>
          <a:chOff x="0" y="0"/>
          <a:chExt cx="0" cy="0"/>
        </a:xfrm>
      </p:grpSpPr>
      <p:sp>
        <p:nvSpPr>
          <p:cNvPr id="22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885617626"/>
      </p:ext>
    </p:extLst>
  </p:cSld>
  <p:clrMapOvr>
    <a:masterClrMapping/>
  </p:clrMapOvr>
  <p:transition spd="med"/>
</p:sldLayout>
</file>

<file path=ppt/slideLayouts/slideLayout3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5021969-FB30-554E-80CD-49F5E6657D61}" type="datetimeFigureOut">
              <a:rPr lang="en-US" smtClean="0">
                <a:solidFill>
                  <a:prstClr val="black">
                    <a:tint val="75000"/>
                  </a:prstClr>
                </a:solidFill>
              </a:rPr>
              <a:pPr/>
              <a:t>12/7/20</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a:xfrm>
            <a:off x="6273318" y="4628763"/>
            <a:ext cx="279882" cy="276999"/>
          </a:xfrm>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5308102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5021969-FB30-554E-80CD-49F5E6657D61}" type="datetimeFigureOut">
              <a:rPr lang="en-US" smtClean="0">
                <a:solidFill>
                  <a:prstClr val="black">
                    <a:tint val="75000"/>
                  </a:prstClr>
                </a:solidFill>
              </a:rPr>
              <a:pPr/>
              <a:t>12/7/20</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a:xfrm>
            <a:off x="6273318" y="4628763"/>
            <a:ext cx="279882" cy="276999"/>
          </a:xfrm>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7951028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67127B-AC1E-DF48-BC97-A24302C4B713}"/>
              </a:ext>
            </a:extLst>
          </p:cNvPr>
          <p:cNvSpPr>
            <a:spLocks noGrp="1"/>
          </p:cNvSpPr>
          <p:nvPr>
            <p:ph type="title"/>
          </p:nvPr>
        </p:nvSpPr>
        <p:spPr>
          <a:xfrm>
            <a:off x="457200" y="205979"/>
            <a:ext cx="8229600" cy="857250"/>
          </a:xfrm>
        </p:spPr>
        <p:txBody>
          <a:bodyPr/>
          <a:lstStyle/>
          <a:p>
            <a:r>
              <a:rPr lang="en-US"/>
              <a:t>Click to edit Master title style</a:t>
            </a:r>
            <a:endParaRPr lang="en-TW"/>
          </a:p>
        </p:txBody>
      </p:sp>
      <p:sp>
        <p:nvSpPr>
          <p:cNvPr id="3" name="Text Placeholder 2">
            <a:extLst>
              <a:ext uri="{FF2B5EF4-FFF2-40B4-BE49-F238E27FC236}">
                <a16:creationId xmlns:a16="http://schemas.microsoft.com/office/drawing/2014/main" id="{126C80EB-7016-8748-B75B-F57BC0ECD435}"/>
              </a:ext>
            </a:extLst>
          </p:cNvPr>
          <p:cNvSpPr>
            <a:spLocks noGrp="1"/>
          </p:cNvSpPr>
          <p:nvPr>
            <p:ph type="body" sz="half" idx="1"/>
          </p:nvPr>
        </p:nvSpPr>
        <p:spPr>
          <a:xfrm>
            <a:off x="457200" y="1200151"/>
            <a:ext cx="4038600" cy="33944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W"/>
          </a:p>
        </p:txBody>
      </p:sp>
      <p:sp>
        <p:nvSpPr>
          <p:cNvPr id="4" name="Content Placeholder 3">
            <a:extLst>
              <a:ext uri="{FF2B5EF4-FFF2-40B4-BE49-F238E27FC236}">
                <a16:creationId xmlns:a16="http://schemas.microsoft.com/office/drawing/2014/main" id="{28024D28-399B-DC44-9203-C18214ECB3F6}"/>
              </a:ext>
            </a:extLst>
          </p:cNvPr>
          <p:cNvSpPr>
            <a:spLocks noGrp="1"/>
          </p:cNvSpPr>
          <p:nvPr>
            <p:ph sz="quarter" idx="2"/>
          </p:nvPr>
        </p:nvSpPr>
        <p:spPr>
          <a:xfrm>
            <a:off x="4648200" y="1200150"/>
            <a:ext cx="4038600" cy="163949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W"/>
          </a:p>
        </p:txBody>
      </p:sp>
      <p:sp>
        <p:nvSpPr>
          <p:cNvPr id="5" name="Content Placeholder 4">
            <a:extLst>
              <a:ext uri="{FF2B5EF4-FFF2-40B4-BE49-F238E27FC236}">
                <a16:creationId xmlns:a16="http://schemas.microsoft.com/office/drawing/2014/main" id="{CD9FCC4E-3772-C641-A2FA-E9292D23073E}"/>
              </a:ext>
            </a:extLst>
          </p:cNvPr>
          <p:cNvSpPr>
            <a:spLocks noGrp="1"/>
          </p:cNvSpPr>
          <p:nvPr>
            <p:ph sz="quarter" idx="3"/>
          </p:nvPr>
        </p:nvSpPr>
        <p:spPr>
          <a:xfrm>
            <a:off x="4648200" y="2953942"/>
            <a:ext cx="4038600" cy="16406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W"/>
          </a:p>
        </p:txBody>
      </p:sp>
      <p:sp>
        <p:nvSpPr>
          <p:cNvPr id="6" name="Date Placeholder 5">
            <a:extLst>
              <a:ext uri="{FF2B5EF4-FFF2-40B4-BE49-F238E27FC236}">
                <a16:creationId xmlns:a16="http://schemas.microsoft.com/office/drawing/2014/main" id="{D81D25FF-17E0-8045-BA55-856784C693EB}"/>
              </a:ext>
            </a:extLst>
          </p:cNvPr>
          <p:cNvSpPr>
            <a:spLocks noGrp="1"/>
          </p:cNvSpPr>
          <p:nvPr>
            <p:ph type="dt" sz="half" idx="10"/>
          </p:nvPr>
        </p:nvSpPr>
        <p:spPr>
          <a:xfrm>
            <a:off x="457200" y="4683919"/>
            <a:ext cx="2133600" cy="357188"/>
          </a:xfrm>
        </p:spPr>
        <p:txBody>
          <a:bodyPr/>
          <a:lstStyle>
            <a:lvl1pPr>
              <a:defRPr/>
            </a:lvl1pPr>
          </a:lstStyle>
          <a:p>
            <a:endParaRPr lang="en-US" altLang="en-TW"/>
          </a:p>
        </p:txBody>
      </p:sp>
      <p:sp>
        <p:nvSpPr>
          <p:cNvPr id="7" name="Footer Placeholder 6">
            <a:extLst>
              <a:ext uri="{FF2B5EF4-FFF2-40B4-BE49-F238E27FC236}">
                <a16:creationId xmlns:a16="http://schemas.microsoft.com/office/drawing/2014/main" id="{C824F154-8242-F242-BAC7-34DCB39905EF}"/>
              </a:ext>
            </a:extLst>
          </p:cNvPr>
          <p:cNvSpPr>
            <a:spLocks noGrp="1"/>
          </p:cNvSpPr>
          <p:nvPr>
            <p:ph type="ftr" sz="quarter" idx="11"/>
          </p:nvPr>
        </p:nvSpPr>
        <p:spPr>
          <a:xfrm>
            <a:off x="3124200" y="4683919"/>
            <a:ext cx="2895600" cy="357188"/>
          </a:xfrm>
        </p:spPr>
        <p:txBody>
          <a:bodyPr/>
          <a:lstStyle>
            <a:lvl1pPr>
              <a:defRPr/>
            </a:lvl1pPr>
          </a:lstStyle>
          <a:p>
            <a:endParaRPr lang="en-US" altLang="en-TW"/>
          </a:p>
        </p:txBody>
      </p:sp>
      <p:sp>
        <p:nvSpPr>
          <p:cNvPr id="8" name="Slide Number Placeholder 7">
            <a:extLst>
              <a:ext uri="{FF2B5EF4-FFF2-40B4-BE49-F238E27FC236}">
                <a16:creationId xmlns:a16="http://schemas.microsoft.com/office/drawing/2014/main" id="{0AEABA5E-A86E-D54A-83FA-EAD30223CFD3}"/>
              </a:ext>
            </a:extLst>
          </p:cNvPr>
          <p:cNvSpPr>
            <a:spLocks noGrp="1"/>
          </p:cNvSpPr>
          <p:nvPr>
            <p:ph type="sldNum" sz="quarter" idx="12"/>
          </p:nvPr>
        </p:nvSpPr>
        <p:spPr>
          <a:xfrm>
            <a:off x="6553200" y="4683919"/>
            <a:ext cx="2133600" cy="357188"/>
          </a:xfrm>
        </p:spPr>
        <p:txBody>
          <a:bodyPr/>
          <a:lstStyle>
            <a:lvl1pPr>
              <a:defRPr/>
            </a:lvl1pPr>
          </a:lstStyle>
          <a:p>
            <a:fld id="{FAECCE2E-8835-EE45-8BC7-78756B0AE412}" type="slidenum">
              <a:rPr lang="en-US" altLang="en-TW"/>
              <a:pPr/>
              <a:t>‹#›</a:t>
            </a:fld>
            <a:endParaRPr lang="en-US" altLang="en-TW"/>
          </a:p>
        </p:txBody>
      </p:sp>
    </p:spTree>
    <p:extLst>
      <p:ext uri="{BB962C8B-B14F-4D97-AF65-F5344CB8AC3E}">
        <p14:creationId xmlns:p14="http://schemas.microsoft.com/office/powerpoint/2010/main" val="39891024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slideLayout" Target="../slideLayouts/slideLayout23.xml"/><Relationship Id="rId18" Type="http://schemas.openxmlformats.org/officeDocument/2006/relationships/slideLayout" Target="../slideLayouts/slideLayout28.xml"/><Relationship Id="rId3" Type="http://schemas.openxmlformats.org/officeDocument/2006/relationships/slideLayout" Target="../slideLayouts/slideLayout13.xml"/><Relationship Id="rId21" Type="http://schemas.openxmlformats.org/officeDocument/2006/relationships/slideLayout" Target="../slideLayouts/slideLayout31.xml"/><Relationship Id="rId7" Type="http://schemas.openxmlformats.org/officeDocument/2006/relationships/slideLayout" Target="../slideLayouts/slideLayout17.xml"/><Relationship Id="rId12" Type="http://schemas.openxmlformats.org/officeDocument/2006/relationships/slideLayout" Target="../slideLayouts/slideLayout22.xml"/><Relationship Id="rId17" Type="http://schemas.openxmlformats.org/officeDocument/2006/relationships/slideLayout" Target="../slideLayouts/slideLayout27.xml"/><Relationship Id="rId2" Type="http://schemas.openxmlformats.org/officeDocument/2006/relationships/slideLayout" Target="../slideLayouts/slideLayout12.xml"/><Relationship Id="rId16" Type="http://schemas.openxmlformats.org/officeDocument/2006/relationships/slideLayout" Target="../slideLayouts/slideLayout26.xml"/><Relationship Id="rId20" Type="http://schemas.openxmlformats.org/officeDocument/2006/relationships/slideLayout" Target="../slideLayouts/slideLayout30.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24" Type="http://schemas.openxmlformats.org/officeDocument/2006/relationships/theme" Target="../theme/theme2.xml"/><Relationship Id="rId5" Type="http://schemas.openxmlformats.org/officeDocument/2006/relationships/slideLayout" Target="../slideLayouts/slideLayout15.xml"/><Relationship Id="rId15" Type="http://schemas.openxmlformats.org/officeDocument/2006/relationships/slideLayout" Target="../slideLayouts/slideLayout25.xml"/><Relationship Id="rId23" Type="http://schemas.openxmlformats.org/officeDocument/2006/relationships/slideLayout" Target="../slideLayouts/slideLayout33.xml"/><Relationship Id="rId10" Type="http://schemas.openxmlformats.org/officeDocument/2006/relationships/slideLayout" Target="../slideLayouts/slideLayout20.xml"/><Relationship Id="rId19" Type="http://schemas.openxmlformats.org/officeDocument/2006/relationships/slideLayout" Target="../slideLayouts/slideLayout29.xml"/><Relationship Id="rId4" Type="http://schemas.openxmlformats.org/officeDocument/2006/relationships/slideLayout" Target="../slideLayouts/slideLayout14.xml"/><Relationship Id="rId9" Type="http://schemas.openxmlformats.org/officeDocument/2006/relationships/slideLayout" Target="../slideLayouts/slideLayout19.xml"/><Relationship Id="rId14" Type="http://schemas.openxmlformats.org/officeDocument/2006/relationships/slideLayout" Target="../slideLayouts/slideLayout24.xml"/><Relationship Id="rId22"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3" r:id="rId3"/>
    <p:sldLayoutId id="2147483654" r:id="rId4"/>
    <p:sldLayoutId id="2147483655" r:id="rId5"/>
    <p:sldLayoutId id="2147483656" r:id="rId6"/>
    <p:sldLayoutId id="2147483657" r:id="rId7"/>
    <p:sldLayoutId id="2147483721" r:id="rId8"/>
    <p:sldLayoutId id="2147483723" r:id="rId9"/>
    <p:sldLayoutId id="2147483748"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05214A"/>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457200" y="205978"/>
            <a:ext cx="8229600" cy="99417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4" tIns="91424" rIns="91424" bIns="91424"/>
          <a:lstStyle/>
          <a:p>
            <a:r>
              <a:t>Title Text</a:t>
            </a:r>
          </a:p>
        </p:txBody>
      </p:sp>
      <p:sp>
        <p:nvSpPr>
          <p:cNvPr id="3" name="Body Level One…"/>
          <p:cNvSpPr txBox="1">
            <a:spLocks noGrp="1"/>
          </p:cNvSpPr>
          <p:nvPr>
            <p:ph type="body" idx="1"/>
          </p:nvPr>
        </p:nvSpPr>
        <p:spPr>
          <a:xfrm>
            <a:off x="457200" y="1200150"/>
            <a:ext cx="8229600" cy="39433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4" tIns="91424" rIns="91424" bIns="91424"/>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4419600" y="4627562"/>
            <a:ext cx="2133600" cy="279401"/>
          </a:xfrm>
          <a:prstGeom prst="rect">
            <a:avLst/>
          </a:prstGeom>
          <a:ln w="12700">
            <a:miter lim="400000"/>
          </a:ln>
        </p:spPr>
        <p:txBody>
          <a:bodyPr wrap="none" lIns="45719" rIns="45719" anchor="ctr">
            <a:spAutoFit/>
          </a:bodyPr>
          <a:lstStyle>
            <a:lvl1pPr algn="r">
              <a:defRPr sz="1200">
                <a:solidFill>
                  <a:srgbClr val="000000"/>
                </a:solidFill>
              </a:defRPr>
            </a:lvl1pPr>
          </a:lstStyle>
          <a:p>
            <a:fld id="{86CB4B4D-7CA3-9044-876B-883B54F8677D}" type="slidenum">
              <a:t>‹#›</a:t>
            </a:fld>
            <a:endParaRPr/>
          </a:p>
        </p:txBody>
      </p:sp>
    </p:spTree>
    <p:extLst>
      <p:ext uri="{BB962C8B-B14F-4D97-AF65-F5344CB8AC3E}">
        <p14:creationId xmlns:p14="http://schemas.microsoft.com/office/powerpoint/2010/main" val="3702299400"/>
      </p:ext>
    </p:extLst>
  </p:cSld>
  <p:clrMap bg1="dk1" tx1="lt1" bg2="dk2" tx2="lt2" accent1="accent1" accent2="accent2" accent3="accent3" accent4="accent4" accent5="accent5" accent6="accent6" hlink="hlink" folHlink="folHlink"/>
  <p:sldLayoutIdLst>
    <p:sldLayoutId id="2147483725" r:id="rId1"/>
    <p:sldLayoutId id="2147483726" r:id="rId2"/>
    <p:sldLayoutId id="2147483727" r:id="rId3"/>
    <p:sldLayoutId id="2147483728" r:id="rId4"/>
    <p:sldLayoutId id="2147483729" r:id="rId5"/>
    <p:sldLayoutId id="2147483730" r:id="rId6"/>
    <p:sldLayoutId id="2147483731" r:id="rId7"/>
    <p:sldLayoutId id="2147483732" r:id="rId8"/>
    <p:sldLayoutId id="2147483733" r:id="rId9"/>
    <p:sldLayoutId id="2147483734" r:id="rId10"/>
    <p:sldLayoutId id="2147483735" r:id="rId11"/>
    <p:sldLayoutId id="2147483736" r:id="rId12"/>
    <p:sldLayoutId id="2147483737" r:id="rId13"/>
    <p:sldLayoutId id="2147483738" r:id="rId14"/>
    <p:sldLayoutId id="2147483739" r:id="rId15"/>
    <p:sldLayoutId id="2147483740" r:id="rId16"/>
    <p:sldLayoutId id="2147483741" r:id="rId17"/>
    <p:sldLayoutId id="2147483742" r:id="rId18"/>
    <p:sldLayoutId id="2147483743" r:id="rId19"/>
    <p:sldLayoutId id="2147483744" r:id="rId20"/>
    <p:sldLayoutId id="2147483745" r:id="rId21"/>
    <p:sldLayoutId id="2147483746" r:id="rId22"/>
    <p:sldLayoutId id="2147483747" r:id="rId23"/>
  </p:sldLayoutIdLst>
  <p:transition spd="med"/>
  <p:txStyles>
    <p:titleStyle>
      <a:lvl1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1pPr>
      <a:lvl2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2pPr>
      <a:lvl3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3pPr>
      <a:lvl4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4pPr>
      <a:lvl5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5pPr>
      <a:lvl6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6pPr>
      <a:lvl7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7pPr>
      <a:lvl8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8pPr>
      <a:lvl9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9pPr>
    </p:titleStyle>
    <p:bodyStyle>
      <a:lvl1pPr marL="4572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1pPr>
      <a:lvl2pPr marL="9144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2pPr>
      <a:lvl3pPr marL="13716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3pPr>
      <a:lvl4pPr marL="18288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4pPr>
      <a:lvl5pPr marL="22860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5pPr>
      <a:lvl6pPr marL="27432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6pPr>
      <a:lvl7pPr marL="32004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7pPr>
      <a:lvl8pPr marL="36576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8pPr>
      <a:lvl9pPr marL="41148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9pPr>
    </p:bodyStyle>
    <p:otherStyle>
      <a:lvl1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1pPr>
      <a:lvl2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2pPr>
      <a:lvl3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3pPr>
      <a:lvl4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4pPr>
      <a:lvl5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5pPr>
      <a:lvl6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6pPr>
      <a:lvl7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7pPr>
      <a:lvl8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8pPr>
      <a:lvl9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expertprogrammanagement.com/2019/06/maslows-hierarchy-of-needs/"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190.png"/><Relationship Id="rId7"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hyperlink" Target="https://en.wikipedia.org/wiki/Dana_Scott" TargetMode="External"/><Relationship Id="rId5" Type="http://schemas.openxmlformats.org/officeDocument/2006/relationships/image" Target="../media/image10.jpeg"/><Relationship Id="rId4" Type="http://schemas.openxmlformats.org/officeDocument/2006/relationships/hyperlink" Target="https://www.britannica.com/biography/Dana-Scott" TargetMode="External"/></Relationships>
</file>

<file path=ppt/slides/_rels/slide12.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hyperlink" Target="https://en.wikipedia.org/wiki/Set_inclusion" TargetMode="External"/><Relationship Id="rId3" Type="http://schemas.openxmlformats.org/officeDocument/2006/relationships/hyperlink" Target="https://en.wikipedia.org/wiki/File:Hasse_diagram_of_powerset_of_3.svg" TargetMode="External"/><Relationship Id="rId7" Type="http://schemas.openxmlformats.org/officeDocument/2006/relationships/hyperlink" Target="https://en.wikipedia.org/wiki/File:Lattice_of_partitions_of_an_order_4_set.svg" TargetMode="External"/><Relationship Id="rId12" Type="http://schemas.openxmlformats.org/officeDocument/2006/relationships/image" Target="../media/image17.png"/><Relationship Id="rId2" Type="http://schemas.openxmlformats.org/officeDocument/2006/relationships/notesSlide" Target="../notesSlides/notesSlide7.xml"/><Relationship Id="rId16" Type="http://schemas.openxmlformats.org/officeDocument/2006/relationships/hyperlink" Target="https://en.wikipedia.org/wiki/Lattice_(order)" TargetMode="External"/><Relationship Id="rId1" Type="http://schemas.openxmlformats.org/officeDocument/2006/relationships/slideLayout" Target="../slideLayouts/slideLayout2.xml"/><Relationship Id="rId6" Type="http://schemas.openxmlformats.org/officeDocument/2006/relationships/image" Target="../media/image14.png"/><Relationship Id="rId11" Type="http://schemas.openxmlformats.org/officeDocument/2006/relationships/hyperlink" Target="https://en.wikipedia.org/wiki/File:N-Quadrat,_gedreht.svg" TargetMode="External"/><Relationship Id="rId5" Type="http://schemas.openxmlformats.org/officeDocument/2006/relationships/hyperlink" Target="https://en.wikipedia.org/wiki/File:Lattice_of_the_divisibility_of_60.svg" TargetMode="External"/><Relationship Id="rId15" Type="http://schemas.openxmlformats.org/officeDocument/2006/relationships/hyperlink" Target="https://en.wikipedia.org/wiki/Partition_(set_theory)" TargetMode="External"/><Relationship Id="rId10" Type="http://schemas.openxmlformats.org/officeDocument/2006/relationships/image" Target="../media/image16.png"/><Relationship Id="rId4" Type="http://schemas.openxmlformats.org/officeDocument/2006/relationships/image" Target="../media/image13.png"/><Relationship Id="rId9" Type="http://schemas.openxmlformats.org/officeDocument/2006/relationships/hyperlink" Target="https://en.wikipedia.org/wiki/File:Nat_num.svg" TargetMode="External"/><Relationship Id="rId14" Type="http://schemas.openxmlformats.org/officeDocument/2006/relationships/hyperlink" Target="https://en.wikipedia.org/wiki/Hasse_diagram" TargetMode="External"/></Relationships>
</file>

<file path=ppt/slides/_rels/slide13.xml.rels><?xml version="1.0" encoding="UTF-8" standalone="yes"?>
<Relationships xmlns="http://schemas.openxmlformats.org/package/2006/relationships"><Relationship Id="rId8" Type="http://schemas.openxmlformats.org/officeDocument/2006/relationships/image" Target="../media/image20.jpeg"/><Relationship Id="rId3" Type="http://schemas.openxmlformats.org/officeDocument/2006/relationships/hyperlink" Target="https://www.di.ens.fr/~cousot/publications.www/CousotCousot-POPL-77-ACM-p238--252-1977.pdf" TargetMode="External"/><Relationship Id="rId7" Type="http://schemas.openxmlformats.org/officeDocument/2006/relationships/hyperlink" Target="https://en.wikipedia.org/wiki/Patrick_Cousot"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9.jpeg"/><Relationship Id="rId5" Type="http://schemas.openxmlformats.org/officeDocument/2006/relationships/hyperlink" Target="https://en.wikipedia.org/wiki/Radhia_Cousot" TargetMode="Externa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hyperlink" Target="https://bertrandmeyer.com/2010/11/09/every-bilingual-dictionary-should-be-a-galois-connection/" TargetMode="Externa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hyperlink" Target="https://www.absint.com/ait/slides/7.htm"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hyperlink" Target="https://bertrandmeyer.com/2010/11/09/every-bilingual-dictionary-should-be-a-galois-connection/" TargetMode="Externa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hyperlink" Target="https://www.vectorstock.com/royalty-free-vector/ouroboros-snake-eating-its-own-tail-eternity-or-vector-12076546" TargetMode="Externa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hyperlink" Target="https://speakerdeck.com/glebec/lambda-calc-talk-frontside-version?slide=66" TargetMode="External"/><Relationship Id="rId7" Type="http://schemas.openxmlformats.org/officeDocument/2006/relationships/diagramQuickStyle" Target="../diagrams/quickStyle1.xml"/><Relationship Id="rId2" Type="http://schemas.openxmlformats.org/officeDocument/2006/relationships/image" Target="../media/image25.png"/><Relationship Id="rId1" Type="http://schemas.openxmlformats.org/officeDocument/2006/relationships/slideLayout" Target="../slideLayouts/slideLayout8.xml"/><Relationship Id="rId6" Type="http://schemas.openxmlformats.org/officeDocument/2006/relationships/diagramLayout" Target="../diagrams/layout1.xml"/><Relationship Id="rId11" Type="http://schemas.openxmlformats.org/officeDocument/2006/relationships/image" Target="../media/image24.png"/><Relationship Id="rId5" Type="http://schemas.openxmlformats.org/officeDocument/2006/relationships/diagramData" Target="../diagrams/data1.xml"/><Relationship Id="rId10" Type="http://schemas.openxmlformats.org/officeDocument/2006/relationships/hyperlink" Target="https://www.vectorstock.com/royalty-free-vector/ouroboros-snake-eating-its-own-tail-eternity-or-vector-12076546" TargetMode="External"/><Relationship Id="rId4" Type="http://schemas.openxmlformats.org/officeDocument/2006/relationships/image" Target="../media/image26.png"/><Relationship Id="rId9" Type="http://schemas.microsoft.com/office/2007/relationships/diagramDrawing" Target="../diagrams/drawing1.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https://en.wikipedia.org/wiki/Ouroboros" TargetMode="External"/><Relationship Id="rId1" Type="http://schemas.openxmlformats.org/officeDocument/2006/relationships/slideLayout" Target="../slideLayouts/slideLayout8.xml"/><Relationship Id="rId6" Type="http://schemas.openxmlformats.org/officeDocument/2006/relationships/hyperlink" Target="https://en.wikipedia.org/wiki/Biblioteca_Marciana" TargetMode="External"/><Relationship Id="rId5" Type="http://schemas.openxmlformats.org/officeDocument/2006/relationships/hyperlink" Target="https://en.wikipedia.org/wiki/Cleopatra_the_Alchemist" TargetMode="External"/><Relationship Id="rId4" Type="http://schemas.openxmlformats.org/officeDocument/2006/relationships/hyperlink" Target="https://en.wikipedia.org/wiki/Henology"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hyperlink" Target="https://www.thwink.org/sustain/glossary/KuhnCycle.htm" TargetMode="Externa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hyperlink" Target="https://www.thwink.org/sustain/glossary/KuhnCycle.htm" TargetMode="Externa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8" Type="http://schemas.openxmlformats.org/officeDocument/2006/relationships/hyperlink" Target="https://youtu.be/iJ7V1KXJpsE?t=1467" TargetMode="External"/><Relationship Id="rId3" Type="http://schemas.openxmlformats.org/officeDocument/2006/relationships/image" Target="../media/image29.png"/><Relationship Id="rId7" Type="http://schemas.openxmlformats.org/officeDocument/2006/relationships/image" Target="../media/image31.png"/><Relationship Id="rId2" Type="http://schemas.openxmlformats.org/officeDocument/2006/relationships/hyperlink" Target="https://youtu.be/iJ7V1KXJpsE?t=1145" TargetMode="External"/><Relationship Id="rId1" Type="http://schemas.openxmlformats.org/officeDocument/2006/relationships/slideLayout" Target="../slideLayouts/slideLayout2.xml"/><Relationship Id="rId6" Type="http://schemas.openxmlformats.org/officeDocument/2006/relationships/hyperlink" Target="https://youtu.be/iJ7V1KXJpsE?t=1451" TargetMode="External"/><Relationship Id="rId5" Type="http://schemas.openxmlformats.org/officeDocument/2006/relationships/image" Target="../media/image30.png"/><Relationship Id="rId4" Type="http://schemas.openxmlformats.org/officeDocument/2006/relationships/hyperlink" Target="https://youtu.be/iJ7V1KXJpsE?t=1350" TargetMode="External"/><Relationship Id="rId9" Type="http://schemas.openxmlformats.org/officeDocument/2006/relationships/image" Target="../media/image32.png"/></Relationships>
</file>

<file path=ppt/slides/_rels/slide22.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hyperlink" Target="https://www.azquotes.com/quote/715427" TargetMode="External"/><Relationship Id="rId1" Type="http://schemas.openxmlformats.org/officeDocument/2006/relationships/slideLayout" Target="../slideLayouts/slideLayout8.xml"/><Relationship Id="rId4" Type="http://schemas.openxmlformats.org/officeDocument/2006/relationships/image" Target="../media/image34.png"/></Relationships>
</file>

<file path=ppt/slides/_rels/slide23.xml.rels><?xml version="1.0" encoding="UTF-8" standalone="yes"?>
<Relationships xmlns="http://schemas.openxmlformats.org/package/2006/relationships"><Relationship Id="rId8" Type="http://schemas.openxmlformats.org/officeDocument/2006/relationships/image" Target="../media/image38.jpeg"/><Relationship Id="rId3" Type="http://schemas.openxmlformats.org/officeDocument/2006/relationships/hyperlink" Target="https://en.wikipedia.org/wiki/Thomas_Kuhn" TargetMode="External"/><Relationship Id="rId7" Type="http://schemas.openxmlformats.org/officeDocument/2006/relationships/hyperlink" Target="https://awards.acm.org/about/2018-turing" TargetMode="External"/><Relationship Id="rId12" Type="http://schemas.openxmlformats.org/officeDocument/2006/relationships/image" Target="../media/image40.jpeg"/><Relationship Id="rId2" Type="http://schemas.openxmlformats.org/officeDocument/2006/relationships/image" Target="../media/image35.jpeg"/><Relationship Id="rId1" Type="http://schemas.openxmlformats.org/officeDocument/2006/relationships/slideLayout" Target="../slideLayouts/slideLayout8.xml"/><Relationship Id="rId6" Type="http://schemas.openxmlformats.org/officeDocument/2006/relationships/image" Target="../media/image37.jpeg"/><Relationship Id="rId11" Type="http://schemas.openxmlformats.org/officeDocument/2006/relationships/hyperlink" Target="https://en.wikipedia.org/wiki/George_Lakoff" TargetMode="External"/><Relationship Id="rId5" Type="http://schemas.openxmlformats.org/officeDocument/2006/relationships/hyperlink" Target="https://en.wikipedia.org/wiki/Stephen_Wolfram" TargetMode="External"/><Relationship Id="rId10" Type="http://schemas.openxmlformats.org/officeDocument/2006/relationships/image" Target="../media/image39.jpeg"/><Relationship Id="rId4" Type="http://schemas.openxmlformats.org/officeDocument/2006/relationships/image" Target="../media/image36.tiff"/><Relationship Id="rId9" Type="http://schemas.openxmlformats.org/officeDocument/2006/relationships/hyperlink" Target="https://en.wikipedia.org/wiki/Judea_Pearl" TargetMode="External"/></Relationships>
</file>

<file path=ppt/slides/_rels/slide24.xml.rels><?xml version="1.0" encoding="UTF-8" standalone="yes"?>
<Relationships xmlns="http://schemas.openxmlformats.org/package/2006/relationships"><Relationship Id="rId8" Type="http://schemas.openxmlformats.org/officeDocument/2006/relationships/image" Target="../media/image36.tiff"/><Relationship Id="rId13" Type="http://schemas.openxmlformats.org/officeDocument/2006/relationships/hyperlink" Target="https://en.wikipedia.org/wiki/Judea_Pearl" TargetMode="External"/><Relationship Id="rId18" Type="http://schemas.openxmlformats.org/officeDocument/2006/relationships/hyperlink" Target="https://www.cs.toronto.edu/~hinton/absps/imagenet.pdf" TargetMode="External"/><Relationship Id="rId3" Type="http://schemas.openxmlformats.org/officeDocument/2006/relationships/image" Target="../media/image41.png"/><Relationship Id="rId7" Type="http://schemas.openxmlformats.org/officeDocument/2006/relationships/hyperlink" Target="https://en.wikipedia.org/wiki/Thomas_Kuhn" TargetMode="External"/><Relationship Id="rId12" Type="http://schemas.openxmlformats.org/officeDocument/2006/relationships/image" Target="../media/image38.jpeg"/><Relationship Id="rId17" Type="http://schemas.openxmlformats.org/officeDocument/2006/relationships/image" Target="../media/image45.png"/><Relationship Id="rId2" Type="http://schemas.openxmlformats.org/officeDocument/2006/relationships/image" Target="../media/image35.jpeg"/><Relationship Id="rId16" Type="http://schemas.openxmlformats.org/officeDocument/2006/relationships/image" Target="../media/image44.jpeg"/><Relationship Id="rId1" Type="http://schemas.openxmlformats.org/officeDocument/2006/relationships/slideLayout" Target="../slideLayouts/slideLayout8.xml"/><Relationship Id="rId6" Type="http://schemas.openxmlformats.org/officeDocument/2006/relationships/image" Target="../media/image43.jpeg"/><Relationship Id="rId11" Type="http://schemas.openxmlformats.org/officeDocument/2006/relationships/hyperlink" Target="https://awards.acm.org/about/2018-turing" TargetMode="External"/><Relationship Id="rId5" Type="http://schemas.openxmlformats.org/officeDocument/2006/relationships/image" Target="../media/image42.jpeg"/><Relationship Id="rId15" Type="http://schemas.openxmlformats.org/officeDocument/2006/relationships/hyperlink" Target="https://en.wikipedia.org/wiki/George_Lakoff" TargetMode="External"/><Relationship Id="rId10" Type="http://schemas.openxmlformats.org/officeDocument/2006/relationships/image" Target="../media/image37.jpeg"/><Relationship Id="rId19" Type="http://schemas.openxmlformats.org/officeDocument/2006/relationships/image" Target="../media/image46.png"/><Relationship Id="rId4" Type="http://schemas.openxmlformats.org/officeDocument/2006/relationships/hyperlink" Target="https://wiki2.org/en/Where_Mathematics_Comes_From" TargetMode="External"/><Relationship Id="rId9" Type="http://schemas.openxmlformats.org/officeDocument/2006/relationships/hyperlink" Target="https://en.wikipedia.org/wiki/Stephen_Wolfram" TargetMode="External"/><Relationship Id="rId14" Type="http://schemas.openxmlformats.org/officeDocument/2006/relationships/image" Target="../media/image39.jpeg"/></Relationships>
</file>

<file path=ppt/slides/_rels/slide25.xml.rels><?xml version="1.0" encoding="UTF-8" standalone="yes"?>
<Relationships xmlns="http://schemas.openxmlformats.org/package/2006/relationships"><Relationship Id="rId13" Type="http://schemas.openxmlformats.org/officeDocument/2006/relationships/image" Target="../media/image36.tiff"/><Relationship Id="rId18" Type="http://schemas.openxmlformats.org/officeDocument/2006/relationships/image" Target="../media/image56.tiff"/><Relationship Id="rId26" Type="http://schemas.openxmlformats.org/officeDocument/2006/relationships/image" Target="../media/image60.png"/><Relationship Id="rId39" Type="http://schemas.openxmlformats.org/officeDocument/2006/relationships/image" Target="../media/image39.jpeg"/><Relationship Id="rId21" Type="http://schemas.openxmlformats.org/officeDocument/2006/relationships/hyperlink" Target="https://awards.acm.org/about/2018-turing" TargetMode="External"/><Relationship Id="rId34" Type="http://schemas.openxmlformats.org/officeDocument/2006/relationships/image" Target="../media/image64.png"/><Relationship Id="rId7" Type="http://schemas.openxmlformats.org/officeDocument/2006/relationships/image" Target="../media/image50.tiff"/><Relationship Id="rId12" Type="http://schemas.openxmlformats.org/officeDocument/2006/relationships/image" Target="../media/image53.tiff"/><Relationship Id="rId17" Type="http://schemas.openxmlformats.org/officeDocument/2006/relationships/hyperlink" Target="https://creativecommons.org/" TargetMode="External"/><Relationship Id="rId25" Type="http://schemas.openxmlformats.org/officeDocument/2006/relationships/hyperlink" Target="https://www.amd.com/en" TargetMode="External"/><Relationship Id="rId33" Type="http://schemas.openxmlformats.org/officeDocument/2006/relationships/hyperlink" Target="https://www.mediawiki.org/wiki/MediaWiki" TargetMode="External"/><Relationship Id="rId38" Type="http://schemas.openxmlformats.org/officeDocument/2006/relationships/image" Target="../media/image66.png"/><Relationship Id="rId2" Type="http://schemas.openxmlformats.org/officeDocument/2006/relationships/image" Target="../media/image47.tiff"/><Relationship Id="rId16" Type="http://schemas.openxmlformats.org/officeDocument/2006/relationships/image" Target="../media/image55.png"/><Relationship Id="rId20" Type="http://schemas.openxmlformats.org/officeDocument/2006/relationships/image" Target="../media/image58.tiff"/><Relationship Id="rId29" Type="http://schemas.openxmlformats.org/officeDocument/2006/relationships/hyperlink" Target="https://bdtechtalks.com/2016/09/07/what-is-blockchain/" TargetMode="External"/><Relationship Id="rId1" Type="http://schemas.openxmlformats.org/officeDocument/2006/relationships/slideLayout" Target="../slideLayouts/slideLayout10.xml"/><Relationship Id="rId6" Type="http://schemas.openxmlformats.org/officeDocument/2006/relationships/hyperlink" Target="http://tensorflow.org/" TargetMode="External"/><Relationship Id="rId11" Type="http://schemas.openxmlformats.org/officeDocument/2006/relationships/hyperlink" Target="https://cloud.google.com/tpu/docs/tpus" TargetMode="External"/><Relationship Id="rId24" Type="http://schemas.openxmlformats.org/officeDocument/2006/relationships/image" Target="../media/image59.jpeg"/><Relationship Id="rId32" Type="http://schemas.openxmlformats.org/officeDocument/2006/relationships/image" Target="../media/image63.png"/><Relationship Id="rId37" Type="http://schemas.openxmlformats.org/officeDocument/2006/relationships/hyperlink" Target="http://holacracy.org/" TargetMode="External"/><Relationship Id="rId40" Type="http://schemas.openxmlformats.org/officeDocument/2006/relationships/image" Target="../media/image67.jpeg"/><Relationship Id="rId5" Type="http://schemas.openxmlformats.org/officeDocument/2006/relationships/image" Target="../media/image49.png"/><Relationship Id="rId15" Type="http://schemas.openxmlformats.org/officeDocument/2006/relationships/image" Target="../media/image54.png"/><Relationship Id="rId23" Type="http://schemas.openxmlformats.org/officeDocument/2006/relationships/hyperlink" Target="https://medium.com/@abhinavtripathy99/arm-the-computing-architecture-of-the-future-a7ca8f6cfdae" TargetMode="External"/><Relationship Id="rId28" Type="http://schemas.openxmlformats.org/officeDocument/2006/relationships/image" Target="../media/image61.png"/><Relationship Id="rId36" Type="http://schemas.openxmlformats.org/officeDocument/2006/relationships/image" Target="../media/image65.png"/><Relationship Id="rId10" Type="http://schemas.openxmlformats.org/officeDocument/2006/relationships/image" Target="../media/image52.tiff"/><Relationship Id="rId19" Type="http://schemas.openxmlformats.org/officeDocument/2006/relationships/image" Target="../media/image57.jpeg"/><Relationship Id="rId31" Type="http://schemas.openxmlformats.org/officeDocument/2006/relationships/hyperlink" Target="https://www.blender.org/" TargetMode="External"/><Relationship Id="rId4" Type="http://schemas.openxmlformats.org/officeDocument/2006/relationships/hyperlink" Target="http://wikipedia.org/" TargetMode="External"/><Relationship Id="rId9" Type="http://schemas.openxmlformats.org/officeDocument/2006/relationships/hyperlink" Target="http://nvidia.com/" TargetMode="External"/><Relationship Id="rId14" Type="http://schemas.openxmlformats.org/officeDocument/2006/relationships/hyperlink" Target="http://xlp.mit.edu/" TargetMode="External"/><Relationship Id="rId22" Type="http://schemas.openxmlformats.org/officeDocument/2006/relationships/image" Target="../media/image38.jpeg"/><Relationship Id="rId27" Type="http://schemas.openxmlformats.org/officeDocument/2006/relationships/hyperlink" Target="https://quantumcomputing.stackexchange.com/questions/9067/how-is-a-quantum-computer-programmed" TargetMode="External"/><Relationship Id="rId30" Type="http://schemas.openxmlformats.org/officeDocument/2006/relationships/image" Target="../media/image62.png"/><Relationship Id="rId35" Type="http://schemas.openxmlformats.org/officeDocument/2006/relationships/hyperlink" Target="http://github.com/" TargetMode="External"/><Relationship Id="rId8" Type="http://schemas.openxmlformats.org/officeDocument/2006/relationships/image" Target="../media/image51.tiff"/><Relationship Id="rId3" Type="http://schemas.openxmlformats.org/officeDocument/2006/relationships/image" Target="../media/image48.tiff"/></Relationships>
</file>

<file path=ppt/slides/_rels/slide26.xml.rels><?xml version="1.0" encoding="UTF-8" standalone="yes"?>
<Relationships xmlns="http://schemas.openxmlformats.org/package/2006/relationships"><Relationship Id="rId3" Type="http://schemas.openxmlformats.org/officeDocument/2006/relationships/hyperlink" Target="https://integratedreporting.org/wp-content/uploads/2013/12/13-12-08-THE-INTERNATIONAL-IR-FRAMEWORK-2-1.pdf"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69.png"/><Relationship Id="rId4" Type="http://schemas.openxmlformats.org/officeDocument/2006/relationships/image" Target="../media/image68.png"/></Relationships>
</file>

<file path=ppt/slides/_rels/slide2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hyperlink" Target="https://youtu.be/iJ7V1KXJpsE?t=1116"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hyperlink" Target="https://en.wikipedia.org/wiki/Original_position" TargetMode="External"/><Relationship Id="rId1" Type="http://schemas.openxmlformats.org/officeDocument/2006/relationships/slideLayout" Target="../slideLayouts/slideLayout2.xml"/><Relationship Id="rId6" Type="http://schemas.openxmlformats.org/officeDocument/2006/relationships/image" Target="../media/image75.jpeg"/><Relationship Id="rId5" Type="http://schemas.openxmlformats.org/officeDocument/2006/relationships/hyperlink" Target="https://en.wikipedia.org/wiki/Stuart_Kauffman" TargetMode="External"/><Relationship Id="rId4" Type="http://schemas.openxmlformats.org/officeDocument/2006/relationships/image" Target="../media/image74.png"/></Relationships>
</file>

<file path=ppt/slides/_rels/slide31.xml.rels><?xml version="1.0" encoding="UTF-8" standalone="yes"?>
<Relationships xmlns="http://schemas.openxmlformats.org/package/2006/relationships"><Relationship Id="rId8" Type="http://schemas.openxmlformats.org/officeDocument/2006/relationships/image" Target="../media/image80.jpeg"/><Relationship Id="rId3" Type="http://schemas.openxmlformats.org/officeDocument/2006/relationships/hyperlink" Target="https://en.wikipedia.org/wiki/Stuart_Kauffman" TargetMode="External"/><Relationship Id="rId7" Type="http://schemas.openxmlformats.org/officeDocument/2006/relationships/image" Target="../media/image79.png"/><Relationship Id="rId2" Type="http://schemas.openxmlformats.org/officeDocument/2006/relationships/image" Target="../media/image76.png"/><Relationship Id="rId1" Type="http://schemas.openxmlformats.org/officeDocument/2006/relationships/slideLayout" Target="../slideLayouts/slideLayout2.xml"/><Relationship Id="rId6" Type="http://schemas.openxmlformats.org/officeDocument/2006/relationships/image" Target="../media/image78.png"/><Relationship Id="rId11" Type="http://schemas.openxmlformats.org/officeDocument/2006/relationships/hyperlink" Target="https://en.wikipedia.org/wiki/Origin_of_life" TargetMode="External"/><Relationship Id="rId5" Type="http://schemas.openxmlformats.org/officeDocument/2006/relationships/image" Target="../media/image77.png"/><Relationship Id="rId10" Type="http://schemas.openxmlformats.org/officeDocument/2006/relationships/hyperlink" Target="https://en.wikipedia.org/wiki/Complex_system" TargetMode="External"/><Relationship Id="rId4" Type="http://schemas.openxmlformats.org/officeDocument/2006/relationships/image" Target="../media/image75.jpeg"/><Relationship Id="rId9" Type="http://schemas.openxmlformats.org/officeDocument/2006/relationships/hyperlink" Target="https://en.wikipedia.org/wiki/Theoretical_biology" TargetMode="Externa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hyperlink" Target="https://youtu.be/RQW3zC5QaY4?t=91" TargetMode="External"/><Relationship Id="rId1" Type="http://schemas.openxmlformats.org/officeDocument/2006/relationships/slideLayout" Target="../slideLayouts/slideLayout2.xml"/><Relationship Id="rId5" Type="http://schemas.openxmlformats.org/officeDocument/2006/relationships/image" Target="../media/image82.png"/><Relationship Id="rId4" Type="http://schemas.openxmlformats.org/officeDocument/2006/relationships/hyperlink" Target="https://youtu.be/7Cgpfw4z8cw?t=53" TargetMode="External"/></Relationships>
</file>

<file path=ppt/slides/_rels/slide34.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hyperlink" Target="https://youtu.be/iJ7V1KXJpsE?t=2230" TargetMode="Externa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hyperlink" Target="https://youtu.be/iJ7V1KXJpsE?t=2230"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s://youtu.be/LkqTLJK2API?t=3126"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84.png"/></Relationships>
</file>

<file path=ppt/slides/_rels/slide37.xml.rels><?xml version="1.0" encoding="UTF-8" standalone="yes"?>
<Relationships xmlns="http://schemas.openxmlformats.org/package/2006/relationships"><Relationship Id="rId3" Type="http://schemas.openxmlformats.org/officeDocument/2006/relationships/hyperlink" Target="https://youtu.be/9u1q3lH7VbE?t=962"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86.png"/><Relationship Id="rId5" Type="http://schemas.openxmlformats.org/officeDocument/2006/relationships/hyperlink" Target="https://youtu.be/9u1q3lH7VbE?t=323" TargetMode="External"/><Relationship Id="rId4" Type="http://schemas.openxmlformats.org/officeDocument/2006/relationships/image" Target="../media/image85.png"/></Relationships>
</file>

<file path=ppt/slides/_rels/slide38.xml.rels><?xml version="1.0" encoding="UTF-8" standalone="yes"?>
<Relationships xmlns="http://schemas.openxmlformats.org/package/2006/relationships"><Relationship Id="rId3" Type="http://schemas.openxmlformats.org/officeDocument/2006/relationships/hyperlink" Target="https://youtu.be/9u1q3lH7VbE?t=167"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88.png"/><Relationship Id="rId5" Type="http://schemas.openxmlformats.org/officeDocument/2006/relationships/hyperlink" Target="https://youtu.be/9u1q3lH7VbE?t=1205" TargetMode="External"/><Relationship Id="rId4" Type="http://schemas.openxmlformats.org/officeDocument/2006/relationships/image" Target="../media/image87.png"/></Relationships>
</file>

<file path=ppt/slides/_rels/slide39.xml.rels><?xml version="1.0" encoding="UTF-8" standalone="yes"?>
<Relationships xmlns="http://schemas.openxmlformats.org/package/2006/relationships"><Relationship Id="rId3" Type="http://schemas.openxmlformats.org/officeDocument/2006/relationships/image" Target="../media/image89.tiff"/><Relationship Id="rId2" Type="http://schemas.openxmlformats.org/officeDocument/2006/relationships/hyperlink" Target="http://verses.io/" TargetMode="Externa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hyperlink" Target="https://en.wikipedia.org/wiki/E.T._the_Extra-Terrestrial"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hyperlink" Target="https://youtu.be/t4H6hdvB9iQ?t=271" TargetMode="Externa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8" Type="http://schemas.openxmlformats.org/officeDocument/2006/relationships/hyperlink" Target="https://dzone.com/articles/learn-how-to-setup-a-cicd-pipeline-from-scratch" TargetMode="External"/><Relationship Id="rId13" Type="http://schemas.openxmlformats.org/officeDocument/2006/relationships/diagramColors" Target="../diagrams/colors3.xml"/><Relationship Id="rId3" Type="http://schemas.openxmlformats.org/officeDocument/2006/relationships/diagramLayout" Target="../diagrams/layout2.xml"/><Relationship Id="rId7" Type="http://schemas.openxmlformats.org/officeDocument/2006/relationships/image" Target="../media/image91.png"/><Relationship Id="rId12" Type="http://schemas.openxmlformats.org/officeDocument/2006/relationships/diagramQuickStyle" Target="../diagrams/quickStyle3.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11" Type="http://schemas.openxmlformats.org/officeDocument/2006/relationships/diagramLayout" Target="../diagrams/layout3.xml"/><Relationship Id="rId5" Type="http://schemas.openxmlformats.org/officeDocument/2006/relationships/diagramColors" Target="../diagrams/colors2.xml"/><Relationship Id="rId10" Type="http://schemas.openxmlformats.org/officeDocument/2006/relationships/diagramData" Target="../diagrams/data3.xml"/><Relationship Id="rId4" Type="http://schemas.openxmlformats.org/officeDocument/2006/relationships/diagramQuickStyle" Target="../diagrams/quickStyle2.xml"/><Relationship Id="rId9" Type="http://schemas.openxmlformats.org/officeDocument/2006/relationships/image" Target="../media/image92.png"/><Relationship Id="rId14" Type="http://schemas.microsoft.com/office/2007/relationships/diagramDrawing" Target="../diagrams/drawing3.xml"/></Relationships>
</file>

<file path=ppt/slides/_rels/slide43.xml.rels><?xml version="1.0" encoding="UTF-8" standalone="yes"?>
<Relationships xmlns="http://schemas.openxmlformats.org/package/2006/relationships"><Relationship Id="rId8" Type="http://schemas.openxmlformats.org/officeDocument/2006/relationships/hyperlink" Target="https://www.amazon.com/Clockspeed-Winning-Industry-Temporary-Advantage-ebook/dp/B00692LQA6" TargetMode="External"/><Relationship Id="rId13" Type="http://schemas.openxmlformats.org/officeDocument/2006/relationships/diagramColors" Target="../diagrams/colors5.xml"/><Relationship Id="rId18" Type="http://schemas.openxmlformats.org/officeDocument/2006/relationships/diagramLayout" Target="../diagrams/layout6.xml"/><Relationship Id="rId26" Type="http://schemas.openxmlformats.org/officeDocument/2006/relationships/image" Target="../media/image99.png"/><Relationship Id="rId3" Type="http://schemas.openxmlformats.org/officeDocument/2006/relationships/diagramLayout" Target="../diagrams/layout4.xml"/><Relationship Id="rId21" Type="http://schemas.microsoft.com/office/2007/relationships/diagramDrawing" Target="../diagrams/drawing6.xml"/><Relationship Id="rId7" Type="http://schemas.openxmlformats.org/officeDocument/2006/relationships/image" Target="../media/image93.png"/><Relationship Id="rId12" Type="http://schemas.openxmlformats.org/officeDocument/2006/relationships/diagramQuickStyle" Target="../diagrams/quickStyle5.xml"/><Relationship Id="rId17" Type="http://schemas.openxmlformats.org/officeDocument/2006/relationships/diagramData" Target="../diagrams/data6.xml"/><Relationship Id="rId25" Type="http://schemas.openxmlformats.org/officeDocument/2006/relationships/image" Target="../media/image98.jpeg"/><Relationship Id="rId2" Type="http://schemas.openxmlformats.org/officeDocument/2006/relationships/diagramData" Target="../diagrams/data4.xml"/><Relationship Id="rId16" Type="http://schemas.openxmlformats.org/officeDocument/2006/relationships/image" Target="../media/image96.png"/><Relationship Id="rId20" Type="http://schemas.openxmlformats.org/officeDocument/2006/relationships/diagramColors" Target="../diagrams/colors6.xml"/><Relationship Id="rId29" Type="http://schemas.openxmlformats.org/officeDocument/2006/relationships/diagramQuickStyle" Target="../diagrams/quickStyle7.xml"/><Relationship Id="rId1" Type="http://schemas.openxmlformats.org/officeDocument/2006/relationships/slideLayout" Target="../slideLayouts/slideLayout2.xml"/><Relationship Id="rId6" Type="http://schemas.microsoft.com/office/2007/relationships/diagramDrawing" Target="../diagrams/drawing4.xml"/><Relationship Id="rId11" Type="http://schemas.openxmlformats.org/officeDocument/2006/relationships/diagramLayout" Target="../diagrams/layout5.xml"/><Relationship Id="rId24" Type="http://schemas.openxmlformats.org/officeDocument/2006/relationships/hyperlink" Target="https://www.jagranjosh.com/general-knowledge/what-is-blockchain-technology-1525426677-1" TargetMode="External"/><Relationship Id="rId5" Type="http://schemas.openxmlformats.org/officeDocument/2006/relationships/diagramColors" Target="../diagrams/colors4.xml"/><Relationship Id="rId15" Type="http://schemas.openxmlformats.org/officeDocument/2006/relationships/image" Target="../media/image95.png"/><Relationship Id="rId23" Type="http://schemas.openxmlformats.org/officeDocument/2006/relationships/image" Target="../media/image97.png"/><Relationship Id="rId28" Type="http://schemas.openxmlformats.org/officeDocument/2006/relationships/diagramLayout" Target="../diagrams/layout7.xml"/><Relationship Id="rId10" Type="http://schemas.openxmlformats.org/officeDocument/2006/relationships/diagramData" Target="../diagrams/data5.xml"/><Relationship Id="rId19" Type="http://schemas.openxmlformats.org/officeDocument/2006/relationships/diagramQuickStyle" Target="../diagrams/quickStyle6.xml"/><Relationship Id="rId31" Type="http://schemas.microsoft.com/office/2007/relationships/diagramDrawing" Target="../diagrams/drawing7.xml"/><Relationship Id="rId4" Type="http://schemas.openxmlformats.org/officeDocument/2006/relationships/diagramQuickStyle" Target="../diagrams/quickStyle4.xml"/><Relationship Id="rId9" Type="http://schemas.openxmlformats.org/officeDocument/2006/relationships/image" Target="../media/image94.jpeg"/><Relationship Id="rId14" Type="http://schemas.microsoft.com/office/2007/relationships/diagramDrawing" Target="../diagrams/drawing5.xml"/><Relationship Id="rId22" Type="http://schemas.openxmlformats.org/officeDocument/2006/relationships/hyperlink" Target="https://books.google.co.id/books/about/Blockchain_Revolution.html?id=NqBiCgAAQBAJ&amp;redir_esc=y" TargetMode="External"/><Relationship Id="rId27" Type="http://schemas.openxmlformats.org/officeDocument/2006/relationships/diagramData" Target="../diagrams/data7.xml"/><Relationship Id="rId30" Type="http://schemas.openxmlformats.org/officeDocument/2006/relationships/diagramColors" Target="../diagrams/colors7.xml"/></Relationships>
</file>

<file path=ppt/slides/_rels/slide44.xml.rels><?xml version="1.0" encoding="UTF-8" standalone="yes"?>
<Relationships xmlns="http://schemas.openxmlformats.org/package/2006/relationships"><Relationship Id="rId3" Type="http://schemas.openxmlformats.org/officeDocument/2006/relationships/hyperlink" Target="https://integratedreporting.org/wp-content/uploads/2013/12/13-12-08-THE-INTERNATIONAL-IR-FRAMEWORK-2-1.pdf"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69.png"/><Relationship Id="rId4" Type="http://schemas.openxmlformats.org/officeDocument/2006/relationships/image" Target="../media/image68.png"/></Relationships>
</file>

<file path=ppt/slides/_rels/slide45.xml.rels><?xml version="1.0" encoding="UTF-8" standalone="yes"?>
<Relationships xmlns="http://schemas.openxmlformats.org/package/2006/relationships"><Relationship Id="rId3" Type="http://schemas.openxmlformats.org/officeDocument/2006/relationships/image" Target="../media/image100.jpe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101.png"/></Relationships>
</file>

<file path=ppt/slides/_rels/slide46.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106.jpeg"/><Relationship Id="rId4" Type="http://schemas.openxmlformats.org/officeDocument/2006/relationships/hyperlink" Target="https://en.wikipedia.org/wiki/Amartya_Sen" TargetMode="External"/></Relationships>
</file>

<file path=ppt/slides/_rels/slide48.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109.jpeg"/><Relationship Id="rId4" Type="http://schemas.openxmlformats.org/officeDocument/2006/relationships/image" Target="../media/image108.png"/></Relationships>
</file>

<file path=ppt/slides/_rels/slide49.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youtu.be/rcMw3GW7DvU" TargetMode="External"/><Relationship Id="rId1" Type="http://schemas.openxmlformats.org/officeDocument/2006/relationships/slideLayout" Target="../slideLayouts/slideLayout2.xml"/><Relationship Id="rId4" Type="http://schemas.openxmlformats.org/officeDocument/2006/relationships/hyperlink" Target="https://www.absint.com/qualification/safety.htm" TargetMode="External"/></Relationships>
</file>

<file path=ppt/slides/_rels/slide50.xml.rels><?xml version="1.0" encoding="UTF-8" standalone="yes"?>
<Relationships xmlns="http://schemas.openxmlformats.org/package/2006/relationships"><Relationship Id="rId8" Type="http://schemas.openxmlformats.org/officeDocument/2006/relationships/image" Target="../media/image91.png"/><Relationship Id="rId13" Type="http://schemas.microsoft.com/office/2007/relationships/diagramDrawing" Target="../diagrams/drawing9.xml"/><Relationship Id="rId3" Type="http://schemas.openxmlformats.org/officeDocument/2006/relationships/diagramLayout" Target="../diagrams/layout8.xml"/><Relationship Id="rId7" Type="http://schemas.openxmlformats.org/officeDocument/2006/relationships/image" Target="../media/image111.png"/><Relationship Id="rId12" Type="http://schemas.openxmlformats.org/officeDocument/2006/relationships/diagramColors" Target="../diagrams/colors9.xml"/><Relationship Id="rId2" Type="http://schemas.openxmlformats.org/officeDocument/2006/relationships/diagramData" Target="../diagrams/data8.xml"/><Relationship Id="rId1" Type="http://schemas.openxmlformats.org/officeDocument/2006/relationships/slideLayout" Target="../slideLayouts/slideLayout19.xml"/><Relationship Id="rId6" Type="http://schemas.microsoft.com/office/2007/relationships/diagramDrawing" Target="../diagrams/drawing8.xml"/><Relationship Id="rId11" Type="http://schemas.openxmlformats.org/officeDocument/2006/relationships/diagramQuickStyle" Target="../diagrams/quickStyle9.xml"/><Relationship Id="rId5" Type="http://schemas.openxmlformats.org/officeDocument/2006/relationships/diagramColors" Target="../diagrams/colors8.xml"/><Relationship Id="rId10" Type="http://schemas.openxmlformats.org/officeDocument/2006/relationships/diagramLayout" Target="../diagrams/layout9.xml"/><Relationship Id="rId4" Type="http://schemas.openxmlformats.org/officeDocument/2006/relationships/diagramQuickStyle" Target="../diagrams/quickStyle8.xml"/><Relationship Id="rId9" Type="http://schemas.openxmlformats.org/officeDocument/2006/relationships/diagramData" Target="../diagrams/data9.xml"/></Relationships>
</file>

<file path=ppt/slides/_rels/slide51.xml.rels><?xml version="1.0" encoding="UTF-8" standalone="yes"?>
<Relationships xmlns="http://schemas.openxmlformats.org/package/2006/relationships"><Relationship Id="rId3" Type="http://schemas.openxmlformats.org/officeDocument/2006/relationships/hyperlink" Target="https://sdgs.un.org/goals" TargetMode="External"/><Relationship Id="rId2" Type="http://schemas.openxmlformats.org/officeDocument/2006/relationships/notesSlide" Target="../notesSlides/notesSlide19.xml"/><Relationship Id="rId1" Type="http://schemas.openxmlformats.org/officeDocument/2006/relationships/slideLayout" Target="../slideLayouts/slideLayout19.xml"/><Relationship Id="rId4" Type="http://schemas.openxmlformats.org/officeDocument/2006/relationships/image" Target="../media/image112.png"/></Relationships>
</file>

<file path=ppt/slides/_rels/slide52.xml.rels><?xml version="1.0" encoding="UTF-8" standalone="yes"?>
<Relationships xmlns="http://schemas.openxmlformats.org/package/2006/relationships"><Relationship Id="rId8" Type="http://schemas.openxmlformats.org/officeDocument/2006/relationships/hyperlink" Target="https://www.schoenherr.eu/publications/publication-detail/ricardian-contracts-a-smarter-way-to-do-smart-contracts/" TargetMode="External"/><Relationship Id="rId13" Type="http://schemas.openxmlformats.org/officeDocument/2006/relationships/image" Target="../media/image116.png"/><Relationship Id="rId3" Type="http://schemas.openxmlformats.org/officeDocument/2006/relationships/diagramData" Target="../diagrams/data10.xml"/><Relationship Id="rId7" Type="http://schemas.microsoft.com/office/2007/relationships/diagramDrawing" Target="../diagrams/drawing10.xml"/><Relationship Id="rId12" Type="http://schemas.openxmlformats.org/officeDocument/2006/relationships/image" Target="../media/image115.png"/><Relationship Id="rId2" Type="http://schemas.openxmlformats.org/officeDocument/2006/relationships/notesSlide" Target="../notesSlides/notesSlide20.xml"/><Relationship Id="rId1" Type="http://schemas.openxmlformats.org/officeDocument/2006/relationships/slideLayout" Target="../slideLayouts/slideLayout19.xml"/><Relationship Id="rId6" Type="http://schemas.openxmlformats.org/officeDocument/2006/relationships/diagramColors" Target="../diagrams/colors10.xml"/><Relationship Id="rId11" Type="http://schemas.openxmlformats.org/officeDocument/2006/relationships/hyperlink" Target="https://www.investopedia.com/terms/b/blockchain.asp" TargetMode="External"/><Relationship Id="rId5" Type="http://schemas.openxmlformats.org/officeDocument/2006/relationships/diagramQuickStyle" Target="../diagrams/quickStyle10.xml"/><Relationship Id="rId10" Type="http://schemas.openxmlformats.org/officeDocument/2006/relationships/image" Target="../media/image114.png"/><Relationship Id="rId4" Type="http://schemas.openxmlformats.org/officeDocument/2006/relationships/diagramLayout" Target="../diagrams/layout10.xml"/><Relationship Id="rId9" Type="http://schemas.openxmlformats.org/officeDocument/2006/relationships/image" Target="../media/image113.png"/></Relationships>
</file>

<file path=ppt/slides/_rels/slide53.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hyperlink" Target="https://youtu.be/O4XbKEi10Ao?t=805" TargetMode="Externa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18.tiff"/><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giving.clickfunnels.com/Planetary-Balance-Coherence-Conference-2020"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giving.clickfunnels.com/Planetary-Balance-Coherence-Conference-2020" TargetMode="External"/><Relationship Id="rId1" Type="http://schemas.openxmlformats.org/officeDocument/2006/relationships/slideLayout" Target="../slideLayouts/slideLayout2.xml"/><Relationship Id="rId6" Type="http://schemas.openxmlformats.org/officeDocument/2006/relationships/hyperlink" Target="https://hbr.org/1992/01/the-balanced-scorecard-measures-that-drive-performance-2" TargetMode="External"/><Relationship Id="rId5" Type="http://schemas.openxmlformats.org/officeDocument/2006/relationships/image" Target="../media/image7.jpeg"/><Relationship Id="rId4" Type="http://schemas.openxmlformats.org/officeDocument/2006/relationships/hyperlink" Target="https://bizzdesign.com/blog/business-performance-management-balanced-scorecards-and-the-decision-model/"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giving.clickfunnels.com/Planetary-Balance-Coherence-Conference-2020" TargetMode="External"/><Relationship Id="rId1" Type="http://schemas.openxmlformats.org/officeDocument/2006/relationships/slideLayout" Target="../slideLayouts/slideLayout2.xml"/><Relationship Id="rId5" Type="http://schemas.openxmlformats.org/officeDocument/2006/relationships/image" Target="../media/image7.jpeg"/><Relationship Id="rId4" Type="http://schemas.openxmlformats.org/officeDocument/2006/relationships/hyperlink" Target="https://bizzdesign.com/blog/business-performance-management-balanced-scorecards-and-the-decision-model/"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giving.clickfunnels.com/Planetary-Balance-Coherence-Conference-2020"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hyperlink" Target="https://bizzdesign.com/blog/business-performance-management-balanced-scorecards-and-the-decision-model/" TargetMode="Externa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5" name="Google Shape;55;p13"/>
          <p:cNvSpPr txBox="1">
            <a:spLocks noGrp="1"/>
          </p:cNvSpPr>
          <p:nvPr>
            <p:ph type="subTitle" idx="1"/>
          </p:nvPr>
        </p:nvSpPr>
        <p:spPr>
          <a:xfrm>
            <a:off x="311700" y="3344575"/>
            <a:ext cx="8520600" cy="1322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Ben Koo</a:t>
            </a:r>
            <a:endParaRPr dirty="0"/>
          </a:p>
          <a:p>
            <a:pPr marL="0" lvl="0" indent="0" algn="ctr" rtl="0">
              <a:spcBef>
                <a:spcPts val="0"/>
              </a:spcBef>
              <a:spcAft>
                <a:spcPts val="0"/>
              </a:spcAft>
              <a:buNone/>
            </a:pPr>
            <a:r>
              <a:rPr lang="en" dirty="0"/>
              <a:t>December </a:t>
            </a:r>
            <a:r>
              <a:rPr lang="en-US" dirty="0"/>
              <a:t>7</a:t>
            </a:r>
            <a:r>
              <a:rPr lang="en" dirty="0"/>
              <a:t>, 2020</a:t>
            </a:r>
            <a:endParaRPr dirty="0"/>
          </a:p>
        </p:txBody>
      </p:sp>
      <p:sp>
        <p:nvSpPr>
          <p:cNvPr id="3" name="Slide Number Placeholder 2">
            <a:extLst>
              <a:ext uri="{FF2B5EF4-FFF2-40B4-BE49-F238E27FC236}">
                <a16:creationId xmlns:a16="http://schemas.microsoft.com/office/drawing/2014/main" id="{A31BA9BE-0BD0-9944-816B-C750884918D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a:t>
            </a:fld>
            <a:endParaRPr lang="en"/>
          </a:p>
        </p:txBody>
      </p:sp>
      <p:sp>
        <p:nvSpPr>
          <p:cNvPr id="4" name="Title 3">
            <a:extLst>
              <a:ext uri="{FF2B5EF4-FFF2-40B4-BE49-F238E27FC236}">
                <a16:creationId xmlns:a16="http://schemas.microsoft.com/office/drawing/2014/main" id="{1778AC7B-051D-2B49-8909-49087DA0D032}"/>
              </a:ext>
            </a:extLst>
          </p:cNvPr>
          <p:cNvSpPr>
            <a:spLocks noGrp="1"/>
          </p:cNvSpPr>
          <p:nvPr>
            <p:ph type="ctrTitle"/>
          </p:nvPr>
        </p:nvSpPr>
        <p:spPr>
          <a:xfrm>
            <a:off x="311708" y="327923"/>
            <a:ext cx="8520600" cy="2469252"/>
          </a:xfrm>
        </p:spPr>
        <p:txBody>
          <a:bodyPr/>
          <a:lstStyle/>
          <a:p>
            <a:r>
              <a:rPr lang="zh-TW" altLang="en-US" sz="2400" dirty="0"/>
              <a:t>超越学科界限的认知基础</a:t>
            </a:r>
            <a:br>
              <a:rPr lang="zh-TW" altLang="en-US" sz="2400" dirty="0"/>
            </a:br>
            <a:r>
              <a:rPr lang="en-US" sz="2400" dirty="0"/>
              <a:t>Transdisciplinary Cognitive Foundation</a:t>
            </a:r>
            <a:br>
              <a:rPr lang="en-US" sz="2400" dirty="0"/>
            </a:br>
            <a:br>
              <a:rPr lang="en-US" sz="2400" dirty="0"/>
            </a:br>
            <a:r>
              <a:rPr lang="en-US" sz="2400" dirty="0"/>
              <a:t>Review the Basics</a:t>
            </a:r>
            <a:br>
              <a:rPr lang="en-US" sz="2400" dirty="0"/>
            </a:br>
            <a:r>
              <a:rPr lang="en-US" sz="2400" dirty="0"/>
              <a:t>Week 13</a:t>
            </a:r>
            <a:endParaRPr lang="en-TW" sz="24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a:xfrm>
            <a:off x="311699" y="268341"/>
            <a:ext cx="8520600" cy="572700"/>
          </a:xfrm>
        </p:spPr>
        <p:txBody>
          <a:bodyPr/>
          <a:lstStyle/>
          <a:p>
            <a:pPr algn="ctr"/>
            <a:r>
              <a:rPr lang="en-US" dirty="0"/>
              <a:t>What kind of Data Structures fit these patterns?</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a:xfrm>
            <a:off x="8390635" y="4678359"/>
            <a:ext cx="548700" cy="393600"/>
          </a:xfrm>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10</a:t>
            </a:fld>
            <a:endParaRPr kumimoji="0" lang="en" sz="1000" b="0" i="0" u="none" strike="noStrike" kern="0" cap="none" spc="0" normalizeH="0" baseline="0" noProof="0" dirty="0">
              <a:ln>
                <a:noFill/>
              </a:ln>
              <a:solidFill>
                <a:srgbClr val="595959"/>
              </a:solidFill>
              <a:effectLst/>
              <a:uLnTx/>
              <a:uFillTx/>
              <a:latin typeface="Arial"/>
              <a:cs typeface="Arial"/>
              <a:sym typeface="Arial"/>
            </a:endParaRPr>
          </a:p>
        </p:txBody>
      </p:sp>
      <p:sp>
        <p:nvSpPr>
          <p:cNvPr id="6" name="Rounded Rectangle 5">
            <a:extLst>
              <a:ext uri="{FF2B5EF4-FFF2-40B4-BE49-F238E27FC236}">
                <a16:creationId xmlns:a16="http://schemas.microsoft.com/office/drawing/2014/main" id="{D23CD9D7-4E1C-F846-99BD-5A5E11D11061}"/>
              </a:ext>
            </a:extLst>
          </p:cNvPr>
          <p:cNvSpPr/>
          <p:nvPr/>
        </p:nvSpPr>
        <p:spPr>
          <a:xfrm>
            <a:off x="6199203" y="4528719"/>
            <a:ext cx="1458090" cy="531299"/>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Energy</a:t>
            </a:r>
          </a:p>
          <a:p>
            <a:pPr algn="ctr"/>
            <a:r>
              <a:rPr lang="en-TW" dirty="0"/>
              <a:t>(Initial Object)</a:t>
            </a:r>
          </a:p>
        </p:txBody>
      </p:sp>
      <p:sp>
        <p:nvSpPr>
          <p:cNvPr id="22" name="Rounded Rectangle 21">
            <a:extLst>
              <a:ext uri="{FF2B5EF4-FFF2-40B4-BE49-F238E27FC236}">
                <a16:creationId xmlns:a16="http://schemas.microsoft.com/office/drawing/2014/main" id="{DA7948DE-F39E-314C-A0B1-7F417D0C67C1}"/>
              </a:ext>
            </a:extLst>
          </p:cNvPr>
          <p:cNvSpPr/>
          <p:nvPr/>
        </p:nvSpPr>
        <p:spPr>
          <a:xfrm>
            <a:off x="6407773" y="4090056"/>
            <a:ext cx="1040208" cy="287243"/>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 Financial</a:t>
            </a:r>
          </a:p>
        </p:txBody>
      </p:sp>
      <p:sp>
        <p:nvSpPr>
          <p:cNvPr id="26" name="Rounded Rectangle 25">
            <a:extLst>
              <a:ext uri="{FF2B5EF4-FFF2-40B4-BE49-F238E27FC236}">
                <a16:creationId xmlns:a16="http://schemas.microsoft.com/office/drawing/2014/main" id="{E044516A-6A9D-0642-BA08-3D8B10017C4C}"/>
              </a:ext>
            </a:extLst>
          </p:cNvPr>
          <p:cNvSpPr/>
          <p:nvPr/>
        </p:nvSpPr>
        <p:spPr>
          <a:xfrm>
            <a:off x="6540755" y="3626750"/>
            <a:ext cx="774243" cy="287243"/>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 Food</a:t>
            </a:r>
          </a:p>
        </p:txBody>
      </p:sp>
      <p:sp>
        <p:nvSpPr>
          <p:cNvPr id="27" name="Rounded Rectangle 26">
            <a:extLst>
              <a:ext uri="{FF2B5EF4-FFF2-40B4-BE49-F238E27FC236}">
                <a16:creationId xmlns:a16="http://schemas.microsoft.com/office/drawing/2014/main" id="{9BE27749-0292-CD43-B43C-7AB2C3C64EDE}"/>
              </a:ext>
            </a:extLst>
          </p:cNvPr>
          <p:cNvSpPr/>
          <p:nvPr/>
        </p:nvSpPr>
        <p:spPr>
          <a:xfrm>
            <a:off x="5470529" y="2817875"/>
            <a:ext cx="774243" cy="287243"/>
          </a:xfrm>
          <a:prstGeom prst="roundRect">
            <a:avLst/>
          </a:prstGeom>
          <a:solidFill>
            <a:srgbClr val="FDC55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 Air</a:t>
            </a:r>
          </a:p>
        </p:txBody>
      </p:sp>
      <p:sp>
        <p:nvSpPr>
          <p:cNvPr id="29" name="Rounded Rectangle 28">
            <a:extLst>
              <a:ext uri="{FF2B5EF4-FFF2-40B4-BE49-F238E27FC236}">
                <a16:creationId xmlns:a16="http://schemas.microsoft.com/office/drawing/2014/main" id="{87FF00FD-0D54-0A4A-AA56-E8C755713C92}"/>
              </a:ext>
            </a:extLst>
          </p:cNvPr>
          <p:cNvSpPr/>
          <p:nvPr/>
        </p:nvSpPr>
        <p:spPr>
          <a:xfrm>
            <a:off x="6551929" y="2812933"/>
            <a:ext cx="774243" cy="287243"/>
          </a:xfrm>
          <a:prstGeom prst="roundRect">
            <a:avLst/>
          </a:prstGeom>
          <a:solidFill>
            <a:srgbClr val="FDC55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 Health</a:t>
            </a:r>
          </a:p>
        </p:txBody>
      </p:sp>
      <p:sp>
        <p:nvSpPr>
          <p:cNvPr id="30" name="Rounded Rectangle 29">
            <a:extLst>
              <a:ext uri="{FF2B5EF4-FFF2-40B4-BE49-F238E27FC236}">
                <a16:creationId xmlns:a16="http://schemas.microsoft.com/office/drawing/2014/main" id="{8C27687C-277C-3647-A205-44D917748E84}"/>
              </a:ext>
            </a:extLst>
          </p:cNvPr>
          <p:cNvSpPr/>
          <p:nvPr/>
        </p:nvSpPr>
        <p:spPr>
          <a:xfrm>
            <a:off x="7759472" y="2800788"/>
            <a:ext cx="774243" cy="287243"/>
          </a:xfrm>
          <a:prstGeom prst="roundRect">
            <a:avLst/>
          </a:prstGeom>
          <a:solidFill>
            <a:srgbClr val="FDC55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 Water</a:t>
            </a:r>
          </a:p>
        </p:txBody>
      </p:sp>
      <p:sp>
        <p:nvSpPr>
          <p:cNvPr id="32" name="Rounded Rectangle 31">
            <a:extLst>
              <a:ext uri="{FF2B5EF4-FFF2-40B4-BE49-F238E27FC236}">
                <a16:creationId xmlns:a16="http://schemas.microsoft.com/office/drawing/2014/main" id="{8E81B925-BDAE-9F4E-BE19-B1E76F3F06E0}"/>
              </a:ext>
            </a:extLst>
          </p:cNvPr>
          <p:cNvSpPr/>
          <p:nvPr/>
        </p:nvSpPr>
        <p:spPr>
          <a:xfrm>
            <a:off x="5670906" y="833943"/>
            <a:ext cx="2513940" cy="528551"/>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Bio Diversity</a:t>
            </a:r>
          </a:p>
          <a:p>
            <a:pPr algn="ctr"/>
            <a:r>
              <a:rPr lang="en-TW" dirty="0"/>
              <a:t>(Terminal Object)</a:t>
            </a:r>
          </a:p>
        </p:txBody>
      </p:sp>
      <p:sp>
        <p:nvSpPr>
          <p:cNvPr id="33" name="Rounded Rectangle 32">
            <a:extLst>
              <a:ext uri="{FF2B5EF4-FFF2-40B4-BE49-F238E27FC236}">
                <a16:creationId xmlns:a16="http://schemas.microsoft.com/office/drawing/2014/main" id="{94434508-86EA-EA46-AD75-0D845B185BBA}"/>
              </a:ext>
            </a:extLst>
          </p:cNvPr>
          <p:cNvSpPr/>
          <p:nvPr/>
        </p:nvSpPr>
        <p:spPr>
          <a:xfrm>
            <a:off x="5283394" y="1999116"/>
            <a:ext cx="1361861" cy="287243"/>
          </a:xfrm>
          <a:prstGeom prst="roundRect">
            <a:avLst/>
          </a:prstGeom>
          <a:solidFill>
            <a:srgbClr val="008FA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Internal Social</a:t>
            </a:r>
          </a:p>
        </p:txBody>
      </p:sp>
      <p:sp>
        <p:nvSpPr>
          <p:cNvPr id="35" name="Rounded Rectangle 34">
            <a:extLst>
              <a:ext uri="{FF2B5EF4-FFF2-40B4-BE49-F238E27FC236}">
                <a16:creationId xmlns:a16="http://schemas.microsoft.com/office/drawing/2014/main" id="{6268FB50-678E-A842-9188-A76FF8EB51D1}"/>
              </a:ext>
            </a:extLst>
          </p:cNvPr>
          <p:cNvSpPr/>
          <p:nvPr/>
        </p:nvSpPr>
        <p:spPr>
          <a:xfrm>
            <a:off x="7032376" y="1995705"/>
            <a:ext cx="1547475" cy="291782"/>
          </a:xfrm>
          <a:prstGeom prst="roundRect">
            <a:avLst/>
          </a:prstGeom>
          <a:solidFill>
            <a:srgbClr val="FDC55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External Social</a:t>
            </a:r>
          </a:p>
        </p:txBody>
      </p:sp>
      <p:cxnSp>
        <p:nvCxnSpPr>
          <p:cNvPr id="36" name="Straight Arrow Connector 35">
            <a:extLst>
              <a:ext uri="{FF2B5EF4-FFF2-40B4-BE49-F238E27FC236}">
                <a16:creationId xmlns:a16="http://schemas.microsoft.com/office/drawing/2014/main" id="{A333BC61-9CB7-A74A-9CC1-F8A96102EC43}"/>
              </a:ext>
            </a:extLst>
          </p:cNvPr>
          <p:cNvCxnSpPr>
            <a:cxnSpLocks/>
            <a:stCxn id="6" idx="0"/>
            <a:endCxn id="22" idx="2"/>
          </p:cNvCxnSpPr>
          <p:nvPr/>
        </p:nvCxnSpPr>
        <p:spPr>
          <a:xfrm flipH="1" flipV="1">
            <a:off x="6927877" y="4377299"/>
            <a:ext cx="371" cy="1514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20ED6D4A-EBCC-574B-9B7D-1191EFE2B81A}"/>
              </a:ext>
            </a:extLst>
          </p:cNvPr>
          <p:cNvCxnSpPr>
            <a:cxnSpLocks/>
            <a:stCxn id="22" idx="0"/>
            <a:endCxn id="26" idx="2"/>
          </p:cNvCxnSpPr>
          <p:nvPr/>
        </p:nvCxnSpPr>
        <p:spPr>
          <a:xfrm flipV="1">
            <a:off x="6927877" y="3913993"/>
            <a:ext cx="0" cy="1760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EB3DA2FB-3AB7-6F49-8797-C7F3150EE31B}"/>
              </a:ext>
            </a:extLst>
          </p:cNvPr>
          <p:cNvCxnSpPr>
            <a:cxnSpLocks/>
            <a:stCxn id="26" idx="1"/>
            <a:endCxn id="27" idx="2"/>
          </p:cNvCxnSpPr>
          <p:nvPr/>
        </p:nvCxnSpPr>
        <p:spPr>
          <a:xfrm flipH="1" flipV="1">
            <a:off x="5857651" y="3105118"/>
            <a:ext cx="683104" cy="6652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7DC97B3E-FECE-7647-B4E9-727EBFF71B3C}"/>
              </a:ext>
            </a:extLst>
          </p:cNvPr>
          <p:cNvCxnSpPr>
            <a:cxnSpLocks/>
            <a:stCxn id="26" idx="0"/>
            <a:endCxn id="29" idx="2"/>
          </p:cNvCxnSpPr>
          <p:nvPr/>
        </p:nvCxnSpPr>
        <p:spPr>
          <a:xfrm flipV="1">
            <a:off x="6927877" y="3100176"/>
            <a:ext cx="11174" cy="5265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881E32A5-0CDC-904E-A4F7-A9F6F61D99D3}"/>
              </a:ext>
            </a:extLst>
          </p:cNvPr>
          <p:cNvCxnSpPr>
            <a:cxnSpLocks/>
            <a:stCxn id="26" idx="3"/>
            <a:endCxn id="30" idx="2"/>
          </p:cNvCxnSpPr>
          <p:nvPr/>
        </p:nvCxnSpPr>
        <p:spPr>
          <a:xfrm flipV="1">
            <a:off x="7314998" y="3088031"/>
            <a:ext cx="831596" cy="6823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38272367-8804-E047-A9F0-7FC0D19E14F6}"/>
              </a:ext>
            </a:extLst>
          </p:cNvPr>
          <p:cNvCxnSpPr>
            <a:cxnSpLocks/>
            <a:stCxn id="27" idx="0"/>
            <a:endCxn id="33" idx="2"/>
          </p:cNvCxnSpPr>
          <p:nvPr/>
        </p:nvCxnSpPr>
        <p:spPr>
          <a:xfrm flipV="1">
            <a:off x="5857651" y="2286359"/>
            <a:ext cx="106674" cy="5315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1EC21D72-7E8A-8E47-A843-CD166CF82112}"/>
              </a:ext>
            </a:extLst>
          </p:cNvPr>
          <p:cNvCxnSpPr>
            <a:cxnSpLocks/>
            <a:stCxn id="29" idx="0"/>
            <a:endCxn id="35" idx="2"/>
          </p:cNvCxnSpPr>
          <p:nvPr/>
        </p:nvCxnSpPr>
        <p:spPr>
          <a:xfrm flipV="1">
            <a:off x="6939051" y="2287487"/>
            <a:ext cx="867063" cy="5254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0F11F617-749D-284D-AAEB-4A7C9E1169D4}"/>
              </a:ext>
            </a:extLst>
          </p:cNvPr>
          <p:cNvCxnSpPr>
            <a:cxnSpLocks/>
            <a:stCxn id="29" idx="0"/>
            <a:endCxn id="33" idx="2"/>
          </p:cNvCxnSpPr>
          <p:nvPr/>
        </p:nvCxnSpPr>
        <p:spPr>
          <a:xfrm flipH="1" flipV="1">
            <a:off x="5964325" y="2286359"/>
            <a:ext cx="974726" cy="5265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DF609EEC-E197-DD40-9FA6-8BEC5012583D}"/>
              </a:ext>
            </a:extLst>
          </p:cNvPr>
          <p:cNvCxnSpPr>
            <a:cxnSpLocks/>
            <a:stCxn id="30" idx="0"/>
            <a:endCxn id="35" idx="2"/>
          </p:cNvCxnSpPr>
          <p:nvPr/>
        </p:nvCxnSpPr>
        <p:spPr>
          <a:xfrm flipH="1" flipV="1">
            <a:off x="7806114" y="2287487"/>
            <a:ext cx="340480" cy="5133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2B9EAA9D-F637-B940-BA2A-BD1066568054}"/>
              </a:ext>
            </a:extLst>
          </p:cNvPr>
          <p:cNvCxnSpPr>
            <a:cxnSpLocks/>
            <a:stCxn id="35" idx="0"/>
            <a:endCxn id="32" idx="2"/>
          </p:cNvCxnSpPr>
          <p:nvPr/>
        </p:nvCxnSpPr>
        <p:spPr>
          <a:xfrm flipH="1" flipV="1">
            <a:off x="6927876" y="1362494"/>
            <a:ext cx="878238" cy="6332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CB741ACF-0506-2548-8801-50B4B4DAFC39}"/>
              </a:ext>
            </a:extLst>
          </p:cNvPr>
          <p:cNvCxnSpPr>
            <a:cxnSpLocks/>
            <a:stCxn id="33" idx="0"/>
            <a:endCxn id="32" idx="2"/>
          </p:cNvCxnSpPr>
          <p:nvPr/>
        </p:nvCxnSpPr>
        <p:spPr>
          <a:xfrm flipV="1">
            <a:off x="5964325" y="1362494"/>
            <a:ext cx="963551" cy="6366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4098" name="Picture 2" descr="Maslow's Hierarchy of Needs">
            <a:hlinkClick r:id="rId3"/>
            <a:extLst>
              <a:ext uri="{FF2B5EF4-FFF2-40B4-BE49-F238E27FC236}">
                <a16:creationId xmlns:a16="http://schemas.microsoft.com/office/drawing/2014/main" id="{1F811894-4C99-6B46-B4E8-0F5AD1538EEA}"/>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04665" y="940904"/>
            <a:ext cx="5046355" cy="3942655"/>
          </a:xfrm>
          <a:prstGeom prst="rect">
            <a:avLst/>
          </a:prstGeom>
          <a:noFill/>
          <a:extLst>
            <a:ext uri="{909E8E84-426E-40DD-AFC4-6F175D3DCCD1}">
              <a14:hiddenFill xmlns:a14="http://schemas.microsoft.com/office/drawing/2010/main">
                <a:solidFill>
                  <a:srgbClr val="FFFFFF"/>
                </a:solidFill>
              </a14:hiddenFill>
            </a:ext>
          </a:extLst>
        </p:spPr>
      </p:pic>
      <p:sp>
        <p:nvSpPr>
          <p:cNvPr id="1037" name="TextBox 1036">
            <a:extLst>
              <a:ext uri="{FF2B5EF4-FFF2-40B4-BE49-F238E27FC236}">
                <a16:creationId xmlns:a16="http://schemas.microsoft.com/office/drawing/2014/main" id="{ED2C2D49-6170-6243-B9C9-0F0EC4B69D91}"/>
              </a:ext>
            </a:extLst>
          </p:cNvPr>
          <p:cNvSpPr txBox="1"/>
          <p:nvPr/>
        </p:nvSpPr>
        <p:spPr>
          <a:xfrm>
            <a:off x="1795977" y="1371322"/>
            <a:ext cx="1863729" cy="307777"/>
          </a:xfrm>
          <a:prstGeom prst="rect">
            <a:avLst/>
          </a:prstGeom>
          <a:noFill/>
        </p:spPr>
        <p:txBody>
          <a:bodyPr wrap="square" rtlCol="0">
            <a:spAutoFit/>
          </a:bodyPr>
          <a:lstStyle/>
          <a:p>
            <a:pPr algn="ctr"/>
            <a:r>
              <a:rPr lang="en-TW" dirty="0"/>
              <a:t>Terminal Object</a:t>
            </a:r>
          </a:p>
        </p:txBody>
      </p:sp>
      <p:sp>
        <p:nvSpPr>
          <p:cNvPr id="105" name="TextBox 104">
            <a:extLst>
              <a:ext uri="{FF2B5EF4-FFF2-40B4-BE49-F238E27FC236}">
                <a16:creationId xmlns:a16="http://schemas.microsoft.com/office/drawing/2014/main" id="{8BCB31F7-B3D1-5544-88CE-A392214752A7}"/>
              </a:ext>
            </a:extLst>
          </p:cNvPr>
          <p:cNvSpPr txBox="1"/>
          <p:nvPr/>
        </p:nvSpPr>
        <p:spPr>
          <a:xfrm>
            <a:off x="1795976" y="4693487"/>
            <a:ext cx="1863729" cy="307777"/>
          </a:xfrm>
          <a:prstGeom prst="rect">
            <a:avLst/>
          </a:prstGeom>
          <a:noFill/>
        </p:spPr>
        <p:txBody>
          <a:bodyPr wrap="square" rtlCol="0">
            <a:spAutoFit/>
          </a:bodyPr>
          <a:lstStyle/>
          <a:p>
            <a:pPr algn="ctr"/>
            <a:r>
              <a:rPr lang="en-TW" dirty="0"/>
              <a:t>Initial Object</a:t>
            </a:r>
          </a:p>
        </p:txBody>
      </p:sp>
    </p:spTree>
    <p:extLst>
      <p:ext uri="{BB962C8B-B14F-4D97-AF65-F5344CB8AC3E}">
        <p14:creationId xmlns:p14="http://schemas.microsoft.com/office/powerpoint/2010/main" val="41420466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75" name="City of the Future Thinkers"/>
              <p:cNvSpPr txBox="1">
                <a:spLocks noGrp="1"/>
              </p:cNvSpPr>
              <p:nvPr>
                <p:ph type="title"/>
              </p:nvPr>
            </p:nvSpPr>
            <p:spPr>
              <a:prstGeom prst="rect">
                <a:avLst/>
              </a:prstGeom>
            </p:spPr>
            <p:txBody>
              <a:bodyPr>
                <a:normAutofit fontScale="90000"/>
              </a:bodyPr>
              <a:lstStyle/>
              <a:p>
                <a:pPr algn="ctr"/>
                <a:r>
                  <a:rPr lang="en-US" b="1" i="1" dirty="0">
                    <a:solidFill>
                      <a:srgbClr val="FF0000"/>
                    </a:solidFill>
                  </a:rPr>
                  <a:t>All</a:t>
                </a:r>
                <a:r>
                  <a:rPr lang="en-US" dirty="0">
                    <a:solidFill>
                      <a:schemeClr val="tx1"/>
                    </a:solidFill>
                  </a:rPr>
                  <a:t> meaningful expressions can be modeled as </a:t>
                </a: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rPr>
                      <m:t>𝒫</m:t>
                    </m:r>
                    <m:r>
                      <a:rPr lang="en-US" b="0" i="1" smtClean="0">
                        <a:solidFill>
                          <a:schemeClr val="tx1"/>
                        </a:solidFill>
                        <a:latin typeface="Cambria Math" panose="02040503050406030204" pitchFamily="18" charset="0"/>
                      </a:rPr>
                      <m:t>𝜔</m:t>
                    </m:r>
                  </m:oMath>
                </a14:m>
                <a:endParaRPr dirty="0">
                  <a:solidFill>
                    <a:srgbClr val="FF0000"/>
                  </a:solidFill>
                </a:endParaRPr>
              </a:p>
            </p:txBody>
          </p:sp>
        </mc:Choice>
        <mc:Fallback xmlns="">
          <p:sp>
            <p:nvSpPr>
              <p:cNvPr id="375" name="City of the Future Thinkers"/>
              <p:cNvSpPr txBox="1">
                <a:spLocks noGrp="1" noRot="1" noChangeAspect="1" noMove="1" noResize="1" noEditPoints="1" noAdjustHandles="1" noChangeArrowheads="1" noChangeShapeType="1" noTextEdit="1"/>
              </p:cNvSpPr>
              <p:nvPr>
                <p:ph type="title"/>
              </p:nvPr>
            </p:nvSpPr>
            <p:spPr>
              <a:prstGeom prst="rect">
                <a:avLst/>
              </a:prstGeom>
              <a:blipFill>
                <a:blip r:embed="rId3"/>
                <a:stretch>
                  <a:fillRect t="-2174" b="-15217"/>
                </a:stretch>
              </a:blipFill>
            </p:spPr>
            <p:txBody>
              <a:bodyPr/>
              <a:lstStyle/>
              <a:p>
                <a:r>
                  <a:rPr lang="en-TW">
                    <a:noFill/>
                  </a:rPr>
                  <a:t> </a:t>
                </a:r>
              </a:p>
            </p:txBody>
          </p:sp>
        </mc:Fallback>
      </mc:AlternateContent>
      <p:pic>
        <p:nvPicPr>
          <p:cNvPr id="1025" name="Picture 1">
            <a:hlinkClick r:id="rId4"/>
            <a:extLst>
              <a:ext uri="{FF2B5EF4-FFF2-40B4-BE49-F238E27FC236}">
                <a16:creationId xmlns:a16="http://schemas.microsoft.com/office/drawing/2014/main" id="{729994EF-9FF4-8A47-B9FD-FCF02539FA0D}"/>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7124517" y="1362060"/>
            <a:ext cx="1837630" cy="223930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5D5A8525-FB0A-5842-8F99-E74823CE830C}"/>
              </a:ext>
            </a:extLst>
          </p:cNvPr>
          <p:cNvSpPr txBox="1"/>
          <p:nvPr/>
        </p:nvSpPr>
        <p:spPr>
          <a:xfrm>
            <a:off x="7371513" y="3837978"/>
            <a:ext cx="1343638" cy="215444"/>
          </a:xfrm>
          <a:prstGeom prst="rect">
            <a:avLst/>
          </a:prstGeom>
          <a:noFill/>
        </p:spPr>
        <p:txBody>
          <a:bodyPr wrap="none" rtlCol="0">
            <a:spAutoFit/>
          </a:bodyPr>
          <a:lstStyle/>
          <a:p>
            <a:r>
              <a:rPr lang="en-TW" sz="800" dirty="0"/>
              <a:t>Image Source: </a:t>
            </a:r>
            <a:r>
              <a:rPr lang="en-TW" sz="800" dirty="0">
                <a:hlinkClick r:id="rId4"/>
              </a:rPr>
              <a:t>Britannica</a:t>
            </a:r>
            <a:endParaRPr lang="en-TW" sz="800" dirty="0"/>
          </a:p>
        </p:txBody>
      </p:sp>
      <p:sp>
        <p:nvSpPr>
          <p:cNvPr id="6" name="TextBox 5">
            <a:extLst>
              <a:ext uri="{FF2B5EF4-FFF2-40B4-BE49-F238E27FC236}">
                <a16:creationId xmlns:a16="http://schemas.microsoft.com/office/drawing/2014/main" id="{363335A8-657C-E044-B7F9-25498F1729E2}"/>
              </a:ext>
            </a:extLst>
          </p:cNvPr>
          <p:cNvSpPr txBox="1"/>
          <p:nvPr/>
        </p:nvSpPr>
        <p:spPr>
          <a:xfrm>
            <a:off x="7104613" y="3601365"/>
            <a:ext cx="1877437" cy="276999"/>
          </a:xfrm>
          <a:prstGeom prst="rect">
            <a:avLst/>
          </a:prstGeom>
          <a:noFill/>
        </p:spPr>
        <p:txBody>
          <a:bodyPr wrap="none" rtlCol="0">
            <a:spAutoFit/>
          </a:bodyPr>
          <a:lstStyle/>
          <a:p>
            <a:r>
              <a:rPr lang="en-TW" sz="1200" dirty="0"/>
              <a:t>Prof. </a:t>
            </a:r>
            <a:r>
              <a:rPr lang="en-TW" sz="1200" dirty="0">
                <a:hlinkClick r:id="rId6"/>
              </a:rPr>
              <a:t>Dana Stewart Scott</a:t>
            </a:r>
            <a:endParaRPr lang="en-TW" sz="1200" dirty="0"/>
          </a:p>
        </p:txBody>
      </p:sp>
      <p:grpSp>
        <p:nvGrpSpPr>
          <p:cNvPr id="8" name="Group 7">
            <a:extLst>
              <a:ext uri="{FF2B5EF4-FFF2-40B4-BE49-F238E27FC236}">
                <a16:creationId xmlns:a16="http://schemas.microsoft.com/office/drawing/2014/main" id="{F97542A9-F924-5146-BCB3-A430F48BBBAB}"/>
              </a:ext>
            </a:extLst>
          </p:cNvPr>
          <p:cNvGrpSpPr/>
          <p:nvPr/>
        </p:nvGrpSpPr>
        <p:grpSpPr>
          <a:xfrm>
            <a:off x="2244436" y="1418295"/>
            <a:ext cx="4713828" cy="2116743"/>
            <a:chOff x="422248" y="1418295"/>
            <a:chExt cx="6536016" cy="3280180"/>
          </a:xfrm>
        </p:grpSpPr>
        <p:pic>
          <p:nvPicPr>
            <p:cNvPr id="4" name="Picture 3">
              <a:extLst>
                <a:ext uri="{FF2B5EF4-FFF2-40B4-BE49-F238E27FC236}">
                  <a16:creationId xmlns:a16="http://schemas.microsoft.com/office/drawing/2014/main" id="{2AC90667-FBCC-EA4A-A082-FB88E1D863AC}"/>
                </a:ext>
              </a:extLst>
            </p:cNvPr>
            <p:cNvPicPr>
              <a:picLocks noChangeAspect="1"/>
            </p:cNvPicPr>
            <p:nvPr/>
          </p:nvPicPr>
          <p:blipFill>
            <a:blip r:embed="rId7"/>
            <a:stretch>
              <a:fillRect/>
            </a:stretch>
          </p:blipFill>
          <p:spPr>
            <a:xfrm>
              <a:off x="422248" y="1418295"/>
              <a:ext cx="6536016" cy="3280180"/>
            </a:xfrm>
            <a:prstGeom prst="rect">
              <a:avLst/>
            </a:prstGeom>
          </p:spPr>
        </p:pic>
        <p:sp>
          <p:nvSpPr>
            <p:cNvPr id="7" name="Oval 6">
              <a:extLst>
                <a:ext uri="{FF2B5EF4-FFF2-40B4-BE49-F238E27FC236}">
                  <a16:creationId xmlns:a16="http://schemas.microsoft.com/office/drawing/2014/main" id="{E6E33967-2F16-B44F-AA28-47D76B28BCE3}"/>
                </a:ext>
              </a:extLst>
            </p:cNvPr>
            <p:cNvSpPr/>
            <p:nvPr/>
          </p:nvSpPr>
          <p:spPr>
            <a:xfrm>
              <a:off x="5926539" y="3301999"/>
              <a:ext cx="736600" cy="18603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pic>
        <p:nvPicPr>
          <p:cNvPr id="9" name="Picture 8">
            <a:extLst>
              <a:ext uri="{FF2B5EF4-FFF2-40B4-BE49-F238E27FC236}">
                <a16:creationId xmlns:a16="http://schemas.microsoft.com/office/drawing/2014/main" id="{653AF08D-3AF6-0549-8C66-B2A60BE92830}"/>
              </a:ext>
            </a:extLst>
          </p:cNvPr>
          <p:cNvPicPr>
            <a:picLocks noChangeAspect="1"/>
          </p:cNvPicPr>
          <p:nvPr/>
        </p:nvPicPr>
        <p:blipFill>
          <a:blip r:embed="rId8"/>
          <a:stretch>
            <a:fillRect/>
          </a:stretch>
        </p:blipFill>
        <p:spPr>
          <a:xfrm>
            <a:off x="181853" y="2571750"/>
            <a:ext cx="2205869" cy="2116743"/>
          </a:xfrm>
          <a:prstGeom prst="rect">
            <a:avLst/>
          </a:prstGeom>
        </p:spPr>
      </p:pic>
    </p:spTree>
    <p:extLst>
      <p:ext uri="{BB962C8B-B14F-4D97-AF65-F5344CB8AC3E}">
        <p14:creationId xmlns:p14="http://schemas.microsoft.com/office/powerpoint/2010/main" val="28642217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What is a Lattice?</a:t>
            </a:r>
            <a:endParaRPr dirty="0">
              <a:solidFill>
                <a:srgbClr val="FF0000"/>
              </a:solidFill>
            </a:endParaRPr>
          </a:p>
        </p:txBody>
      </p:sp>
      <p:pic>
        <p:nvPicPr>
          <p:cNvPr id="1026" name="Picture 2">
            <a:hlinkClick r:id="rId3"/>
            <a:extLst>
              <a:ext uri="{FF2B5EF4-FFF2-40B4-BE49-F238E27FC236}">
                <a16:creationId xmlns:a16="http://schemas.microsoft.com/office/drawing/2014/main" id="{A9AA344C-2604-B049-AA4E-FA29B6B77BBE}"/>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92035" y="1993900"/>
            <a:ext cx="1524000" cy="11557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hlinkClick r:id="rId5"/>
            <a:extLst>
              <a:ext uri="{FF2B5EF4-FFF2-40B4-BE49-F238E27FC236}">
                <a16:creationId xmlns:a16="http://schemas.microsoft.com/office/drawing/2014/main" id="{779B8AE5-64CE-654F-9A3C-B11C5877A95F}"/>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2157367" y="1962150"/>
            <a:ext cx="15240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hlinkClick r:id="rId7"/>
            <a:extLst>
              <a:ext uri="{FF2B5EF4-FFF2-40B4-BE49-F238E27FC236}">
                <a16:creationId xmlns:a16="http://schemas.microsoft.com/office/drawing/2014/main" id="{69B96F2E-A4AE-1E44-BD99-C5C3A488C818}"/>
              </a:ext>
            </a:extLst>
          </p:cNvPr>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3964035" y="1809750"/>
            <a:ext cx="1498600" cy="15240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hlinkClick r:id="rId9"/>
            <a:extLst>
              <a:ext uri="{FF2B5EF4-FFF2-40B4-BE49-F238E27FC236}">
                <a16:creationId xmlns:a16="http://schemas.microsoft.com/office/drawing/2014/main" id="{2093FF89-51AC-4647-915B-B1102CC9CAE2}"/>
              </a:ext>
            </a:extLst>
          </p:cNvPr>
          <p:cNvPicPr>
            <a:picLocks noChangeAspect="1" noChangeArrowheads="1"/>
          </p:cNvPicPr>
          <p:nvPr/>
        </p:nvPicPr>
        <p:blipFill>
          <a:blip r:embed="rId10">
            <a:extLst>
              <a:ext uri="{28A0092B-C50C-407E-A947-70E740481C1C}">
                <a14:useLocalDpi xmlns:a14="http://schemas.microsoft.com/office/drawing/2010/main"/>
              </a:ext>
            </a:extLst>
          </a:blip>
          <a:srcRect/>
          <a:stretch>
            <a:fillRect/>
          </a:stretch>
        </p:blipFill>
        <p:spPr bwMode="auto">
          <a:xfrm>
            <a:off x="5745303" y="1809750"/>
            <a:ext cx="1524000" cy="152400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hlinkClick r:id="rId11"/>
            <a:extLst>
              <a:ext uri="{FF2B5EF4-FFF2-40B4-BE49-F238E27FC236}">
                <a16:creationId xmlns:a16="http://schemas.microsoft.com/office/drawing/2014/main" id="{73B7FD75-CC93-674B-9EE9-B1046F28BCEE}"/>
              </a:ext>
            </a:extLst>
          </p:cNvPr>
          <p:cNvPicPr>
            <a:picLocks noChangeAspect="1" noChangeArrowheads="1"/>
          </p:cNvPicPr>
          <p:nvPr/>
        </p:nvPicPr>
        <p:blipFill>
          <a:blip r:embed="rId12">
            <a:extLst>
              <a:ext uri="{28A0092B-C50C-407E-A947-70E740481C1C}">
                <a14:useLocalDpi xmlns:a14="http://schemas.microsoft.com/office/drawing/2010/main"/>
              </a:ext>
            </a:extLst>
          </a:blip>
          <a:srcRect/>
          <a:stretch>
            <a:fillRect/>
          </a:stretch>
        </p:blipFill>
        <p:spPr bwMode="auto">
          <a:xfrm>
            <a:off x="7269303" y="1996259"/>
            <a:ext cx="1524000" cy="11684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356C3468-F22C-0941-B86B-27DBFEFC113A}"/>
              </a:ext>
            </a:extLst>
          </p:cNvPr>
          <p:cNvSpPr txBox="1"/>
          <p:nvPr/>
        </p:nvSpPr>
        <p:spPr>
          <a:xfrm>
            <a:off x="492035" y="3369670"/>
            <a:ext cx="1232262" cy="1061829"/>
          </a:xfrm>
          <a:prstGeom prst="rect">
            <a:avLst/>
          </a:prstGeom>
          <a:noFill/>
        </p:spPr>
        <p:txBody>
          <a:bodyPr wrap="square" rtlCol="0">
            <a:spAutoFit/>
          </a:bodyPr>
          <a:lstStyle/>
          <a:p>
            <a:r>
              <a:rPr lang="en-US" sz="900" b="1" dirty="0"/>
              <a:t>Pic. 1:</a:t>
            </a:r>
            <a:r>
              <a:rPr lang="en-US" sz="900" dirty="0"/>
              <a:t> Subsets of {x, y, z}, under </a:t>
            </a:r>
            <a:r>
              <a:rPr lang="en-US" sz="900" dirty="0">
                <a:hlinkClick r:id="rId13" tooltip="Set inclusion"/>
              </a:rPr>
              <a:t>set inclusion</a:t>
            </a:r>
            <a:r>
              <a:rPr lang="en-US" sz="900" dirty="0"/>
              <a:t>. The name "lattice" is suggested by the form of the </a:t>
            </a:r>
            <a:r>
              <a:rPr lang="en-US" sz="900" dirty="0">
                <a:hlinkClick r:id="rId14" tooltip="Hasse diagram"/>
              </a:rPr>
              <a:t>Hasse diagram</a:t>
            </a:r>
            <a:r>
              <a:rPr lang="en-US" sz="900" dirty="0"/>
              <a:t> depicting it. </a:t>
            </a:r>
            <a:endParaRPr lang="en-TW" sz="900" dirty="0"/>
          </a:p>
        </p:txBody>
      </p:sp>
      <p:sp>
        <p:nvSpPr>
          <p:cNvPr id="16" name="TextBox 15">
            <a:extLst>
              <a:ext uri="{FF2B5EF4-FFF2-40B4-BE49-F238E27FC236}">
                <a16:creationId xmlns:a16="http://schemas.microsoft.com/office/drawing/2014/main" id="{73567C32-07DE-9C4D-BF41-A1A185AF6BA2}"/>
              </a:ext>
            </a:extLst>
          </p:cNvPr>
          <p:cNvSpPr txBox="1"/>
          <p:nvPr/>
        </p:nvSpPr>
        <p:spPr>
          <a:xfrm>
            <a:off x="2220687" y="3452402"/>
            <a:ext cx="1232262" cy="646331"/>
          </a:xfrm>
          <a:prstGeom prst="rect">
            <a:avLst/>
          </a:prstGeom>
          <a:noFill/>
        </p:spPr>
        <p:txBody>
          <a:bodyPr wrap="square" rtlCol="0">
            <a:spAutoFit/>
          </a:bodyPr>
          <a:lstStyle/>
          <a:p>
            <a:r>
              <a:rPr lang="en-US" sz="900" b="1" dirty="0"/>
              <a:t>Pic. 2:</a:t>
            </a:r>
            <a:r>
              <a:rPr lang="en-US" sz="900" dirty="0"/>
              <a:t> Lattice of integer divisors of 60, ordered by "</a:t>
            </a:r>
            <a:r>
              <a:rPr lang="en-US" sz="900" i="1" dirty="0"/>
              <a:t>divides</a:t>
            </a:r>
            <a:r>
              <a:rPr lang="en-US" sz="900" dirty="0"/>
              <a:t>". </a:t>
            </a:r>
            <a:endParaRPr lang="en-TW" sz="900" dirty="0"/>
          </a:p>
        </p:txBody>
      </p:sp>
      <p:sp>
        <p:nvSpPr>
          <p:cNvPr id="17" name="TextBox 16">
            <a:extLst>
              <a:ext uri="{FF2B5EF4-FFF2-40B4-BE49-F238E27FC236}">
                <a16:creationId xmlns:a16="http://schemas.microsoft.com/office/drawing/2014/main" id="{C9D37C72-326D-E34E-A9E3-5CC53B3A30C1}"/>
              </a:ext>
            </a:extLst>
          </p:cNvPr>
          <p:cNvSpPr txBox="1"/>
          <p:nvPr/>
        </p:nvSpPr>
        <p:spPr>
          <a:xfrm>
            <a:off x="3949339" y="3452401"/>
            <a:ext cx="1232262" cy="646331"/>
          </a:xfrm>
          <a:prstGeom prst="rect">
            <a:avLst/>
          </a:prstGeom>
          <a:noFill/>
        </p:spPr>
        <p:txBody>
          <a:bodyPr wrap="square" rtlCol="0">
            <a:spAutoFit/>
          </a:bodyPr>
          <a:lstStyle/>
          <a:p>
            <a:r>
              <a:rPr lang="en-US" sz="900" b="1" dirty="0"/>
              <a:t>Pic. 3:</a:t>
            </a:r>
            <a:r>
              <a:rPr lang="en-US" sz="900" dirty="0"/>
              <a:t> Lattice of </a:t>
            </a:r>
            <a:r>
              <a:rPr lang="en-US" sz="900" dirty="0">
                <a:hlinkClick r:id="rId15" tooltip="Partition (set theory)"/>
              </a:rPr>
              <a:t>partitions</a:t>
            </a:r>
            <a:r>
              <a:rPr lang="en-US" sz="900" dirty="0"/>
              <a:t> of {1, 2, 3, 4}, ordered by "</a:t>
            </a:r>
            <a:r>
              <a:rPr lang="en-US" sz="900" i="1" dirty="0"/>
              <a:t>refines</a:t>
            </a:r>
            <a:r>
              <a:rPr lang="en-US" sz="900" dirty="0"/>
              <a:t>". </a:t>
            </a:r>
            <a:endParaRPr lang="en-TW" sz="900" dirty="0"/>
          </a:p>
        </p:txBody>
      </p:sp>
      <p:sp>
        <p:nvSpPr>
          <p:cNvPr id="18" name="TextBox 17">
            <a:extLst>
              <a:ext uri="{FF2B5EF4-FFF2-40B4-BE49-F238E27FC236}">
                <a16:creationId xmlns:a16="http://schemas.microsoft.com/office/drawing/2014/main" id="{A9B7C8D8-0914-4042-B277-47A7F7400C1B}"/>
              </a:ext>
            </a:extLst>
          </p:cNvPr>
          <p:cNvSpPr txBox="1"/>
          <p:nvPr/>
        </p:nvSpPr>
        <p:spPr>
          <a:xfrm>
            <a:off x="5771430" y="3452400"/>
            <a:ext cx="1232262" cy="507831"/>
          </a:xfrm>
          <a:prstGeom prst="rect">
            <a:avLst/>
          </a:prstGeom>
          <a:noFill/>
        </p:spPr>
        <p:txBody>
          <a:bodyPr wrap="square" rtlCol="0">
            <a:spAutoFit/>
          </a:bodyPr>
          <a:lstStyle/>
          <a:p>
            <a:r>
              <a:rPr lang="en-US" sz="900" b="1" dirty="0"/>
              <a:t>Pic. 4:</a:t>
            </a:r>
            <a:r>
              <a:rPr lang="en-US" sz="900" dirty="0"/>
              <a:t> Lattice of positive integers, ordered by ≤. </a:t>
            </a:r>
            <a:endParaRPr lang="en-TW" sz="900" dirty="0"/>
          </a:p>
        </p:txBody>
      </p:sp>
      <p:sp>
        <p:nvSpPr>
          <p:cNvPr id="19" name="TextBox 18">
            <a:extLst>
              <a:ext uri="{FF2B5EF4-FFF2-40B4-BE49-F238E27FC236}">
                <a16:creationId xmlns:a16="http://schemas.microsoft.com/office/drawing/2014/main" id="{557924C5-BAD8-3B44-B55B-100728B1B866}"/>
              </a:ext>
            </a:extLst>
          </p:cNvPr>
          <p:cNvSpPr txBox="1"/>
          <p:nvPr/>
        </p:nvSpPr>
        <p:spPr>
          <a:xfrm>
            <a:off x="7561041" y="3452400"/>
            <a:ext cx="1232262" cy="646331"/>
          </a:xfrm>
          <a:prstGeom prst="rect">
            <a:avLst/>
          </a:prstGeom>
          <a:noFill/>
        </p:spPr>
        <p:txBody>
          <a:bodyPr wrap="square" rtlCol="0">
            <a:spAutoFit/>
          </a:bodyPr>
          <a:lstStyle/>
          <a:p>
            <a:r>
              <a:rPr lang="en-US" sz="900" b="1" dirty="0"/>
              <a:t>Pic. 5:</a:t>
            </a:r>
            <a:r>
              <a:rPr lang="en-US" sz="900" dirty="0"/>
              <a:t> Lattice of nonnegative integer pairs, ordered component wise. </a:t>
            </a:r>
            <a:endParaRPr lang="en-TW" sz="900" dirty="0"/>
          </a:p>
        </p:txBody>
      </p:sp>
      <p:sp>
        <p:nvSpPr>
          <p:cNvPr id="3" name="TextBox 2">
            <a:extLst>
              <a:ext uri="{FF2B5EF4-FFF2-40B4-BE49-F238E27FC236}">
                <a16:creationId xmlns:a16="http://schemas.microsoft.com/office/drawing/2014/main" id="{7B8056A1-8413-E442-99E4-255C61CC01BC}"/>
              </a:ext>
            </a:extLst>
          </p:cNvPr>
          <p:cNvSpPr txBox="1"/>
          <p:nvPr/>
        </p:nvSpPr>
        <p:spPr>
          <a:xfrm>
            <a:off x="1635138" y="4651569"/>
            <a:ext cx="5873724" cy="307777"/>
          </a:xfrm>
          <a:prstGeom prst="rect">
            <a:avLst/>
          </a:prstGeom>
          <a:noFill/>
        </p:spPr>
        <p:txBody>
          <a:bodyPr wrap="none" rtlCol="0">
            <a:spAutoFit/>
          </a:bodyPr>
          <a:lstStyle/>
          <a:p>
            <a:r>
              <a:rPr lang="en-TW" dirty="0"/>
              <a:t>Source of Images and Text : </a:t>
            </a:r>
            <a:r>
              <a:rPr lang="en-US" dirty="0">
                <a:hlinkClick r:id="rId16"/>
              </a:rPr>
              <a:t>https://</a:t>
            </a:r>
            <a:r>
              <a:rPr lang="en-US" dirty="0" err="1">
                <a:hlinkClick r:id="rId16"/>
              </a:rPr>
              <a:t>en.wikipedia.org</a:t>
            </a:r>
            <a:r>
              <a:rPr lang="en-US" dirty="0">
                <a:hlinkClick r:id="rId16"/>
              </a:rPr>
              <a:t>/wiki/Lattice_(order)</a:t>
            </a:r>
            <a:endParaRPr lang="en-TW" dirty="0"/>
          </a:p>
        </p:txBody>
      </p:sp>
    </p:spTree>
    <p:extLst>
      <p:ext uri="{BB962C8B-B14F-4D97-AF65-F5344CB8AC3E}">
        <p14:creationId xmlns:p14="http://schemas.microsoft.com/office/powerpoint/2010/main" val="28571811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Lattice represents a Universal Data Type</a:t>
            </a:r>
            <a:endParaRPr dirty="0">
              <a:solidFill>
                <a:srgbClr val="FF0000"/>
              </a:solidFill>
            </a:endParaRPr>
          </a:p>
        </p:txBody>
      </p:sp>
      <p:sp>
        <p:nvSpPr>
          <p:cNvPr id="3" name="TextBox 2">
            <a:extLst>
              <a:ext uri="{FF2B5EF4-FFF2-40B4-BE49-F238E27FC236}">
                <a16:creationId xmlns:a16="http://schemas.microsoft.com/office/drawing/2014/main" id="{7B8056A1-8413-E442-99E4-255C61CC01BC}"/>
              </a:ext>
            </a:extLst>
          </p:cNvPr>
          <p:cNvSpPr txBox="1"/>
          <p:nvPr/>
        </p:nvSpPr>
        <p:spPr>
          <a:xfrm>
            <a:off x="895353" y="4788942"/>
            <a:ext cx="7353295" cy="261610"/>
          </a:xfrm>
          <a:prstGeom prst="rect">
            <a:avLst/>
          </a:prstGeom>
          <a:noFill/>
        </p:spPr>
        <p:txBody>
          <a:bodyPr wrap="none" rtlCol="0">
            <a:spAutoFit/>
          </a:bodyPr>
          <a:lstStyle/>
          <a:p>
            <a:pPr algn="ctr"/>
            <a:r>
              <a:rPr lang="en-TW" sz="1100" dirty="0"/>
              <a:t>Source of Text : </a:t>
            </a:r>
            <a:r>
              <a:rPr lang="en-US" sz="1100" dirty="0">
                <a:hlinkClick r:id="rId3"/>
              </a:rPr>
              <a:t>https://www.di.ens.fr/~cousot/publications.www/CousotCousot-POPL-77-ACM-p238--252-1977.pdf</a:t>
            </a:r>
            <a:endParaRPr lang="en-TW" sz="1100" dirty="0"/>
          </a:p>
        </p:txBody>
      </p:sp>
      <p:pic>
        <p:nvPicPr>
          <p:cNvPr id="4" name="Picture 3">
            <a:hlinkClick r:id="rId3"/>
            <a:extLst>
              <a:ext uri="{FF2B5EF4-FFF2-40B4-BE49-F238E27FC236}">
                <a16:creationId xmlns:a16="http://schemas.microsoft.com/office/drawing/2014/main" id="{EF9384FF-75D5-7D4E-BCA6-696C42C2384A}"/>
              </a:ext>
            </a:extLst>
          </p:cNvPr>
          <p:cNvPicPr>
            <a:picLocks noChangeAspect="1"/>
          </p:cNvPicPr>
          <p:nvPr/>
        </p:nvPicPr>
        <p:blipFill>
          <a:blip r:embed="rId4"/>
          <a:stretch>
            <a:fillRect/>
          </a:stretch>
        </p:blipFill>
        <p:spPr>
          <a:xfrm>
            <a:off x="2237061" y="1108192"/>
            <a:ext cx="4669878" cy="3590283"/>
          </a:xfrm>
          <a:prstGeom prst="rect">
            <a:avLst/>
          </a:prstGeom>
        </p:spPr>
      </p:pic>
      <p:grpSp>
        <p:nvGrpSpPr>
          <p:cNvPr id="8" name="Group 7">
            <a:extLst>
              <a:ext uri="{FF2B5EF4-FFF2-40B4-BE49-F238E27FC236}">
                <a16:creationId xmlns:a16="http://schemas.microsoft.com/office/drawing/2014/main" id="{9B4D625E-3516-DA46-A2DC-31989BA60F5F}"/>
              </a:ext>
            </a:extLst>
          </p:cNvPr>
          <p:cNvGrpSpPr/>
          <p:nvPr/>
        </p:nvGrpSpPr>
        <p:grpSpPr>
          <a:xfrm>
            <a:off x="7138344" y="1976846"/>
            <a:ext cx="1522419" cy="2184449"/>
            <a:chOff x="7138344" y="1976846"/>
            <a:chExt cx="1522419" cy="2184449"/>
          </a:xfrm>
        </p:grpSpPr>
        <p:pic>
          <p:nvPicPr>
            <p:cNvPr id="2050" name="Picture 2">
              <a:hlinkClick r:id="rId5"/>
              <a:extLst>
                <a:ext uri="{FF2B5EF4-FFF2-40B4-BE49-F238E27FC236}">
                  <a16:creationId xmlns:a16="http://schemas.microsoft.com/office/drawing/2014/main" id="{177AD7D6-A8AD-D94F-83C2-BD3750D4E47C}"/>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7138344" y="1976846"/>
              <a:ext cx="1522419" cy="190302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D9284D5B-1116-C847-894B-AFEDDE3376A1}"/>
                </a:ext>
              </a:extLst>
            </p:cNvPr>
            <p:cNvSpPr txBox="1"/>
            <p:nvPr/>
          </p:nvSpPr>
          <p:spPr>
            <a:xfrm>
              <a:off x="7262045" y="3884296"/>
              <a:ext cx="1275016" cy="276999"/>
            </a:xfrm>
            <a:prstGeom prst="rect">
              <a:avLst/>
            </a:prstGeom>
            <a:noFill/>
          </p:spPr>
          <p:txBody>
            <a:bodyPr wrap="square" rtlCol="0">
              <a:spAutoFit/>
            </a:bodyPr>
            <a:lstStyle/>
            <a:p>
              <a:pPr algn="ctr"/>
              <a:r>
                <a:rPr lang="en-TW" sz="1200" dirty="0">
                  <a:hlinkClick r:id="rId5"/>
                </a:rPr>
                <a:t>Radhia Cousot</a:t>
              </a:r>
              <a:endParaRPr lang="en-TW" sz="1200" dirty="0"/>
            </a:p>
          </p:txBody>
        </p:sp>
      </p:grpSp>
      <p:grpSp>
        <p:nvGrpSpPr>
          <p:cNvPr id="7" name="Group 6">
            <a:extLst>
              <a:ext uri="{FF2B5EF4-FFF2-40B4-BE49-F238E27FC236}">
                <a16:creationId xmlns:a16="http://schemas.microsoft.com/office/drawing/2014/main" id="{10FE91C5-5F68-1C42-831F-8E4659EB5A0E}"/>
              </a:ext>
            </a:extLst>
          </p:cNvPr>
          <p:cNvGrpSpPr/>
          <p:nvPr/>
        </p:nvGrpSpPr>
        <p:grpSpPr>
          <a:xfrm>
            <a:off x="231466" y="1976846"/>
            <a:ext cx="1774190" cy="2101722"/>
            <a:chOff x="293941" y="1976846"/>
            <a:chExt cx="1774190" cy="2101722"/>
          </a:xfrm>
        </p:grpSpPr>
        <p:pic>
          <p:nvPicPr>
            <p:cNvPr id="2052" name="Picture 4">
              <a:hlinkClick r:id="rId7"/>
              <a:extLst>
                <a:ext uri="{FF2B5EF4-FFF2-40B4-BE49-F238E27FC236}">
                  <a16:creationId xmlns:a16="http://schemas.microsoft.com/office/drawing/2014/main" id="{4290CB2F-C6C1-164B-B32A-FC7047CB5109}"/>
                </a:ext>
              </a:extLst>
            </p:cNvPr>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293941" y="1976846"/>
              <a:ext cx="1774190" cy="177419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48FA12F-E350-2449-90CD-B8E184D2FCA0}"/>
                </a:ext>
              </a:extLst>
            </p:cNvPr>
            <p:cNvSpPr txBox="1"/>
            <p:nvPr/>
          </p:nvSpPr>
          <p:spPr>
            <a:xfrm>
              <a:off x="590913" y="3801569"/>
              <a:ext cx="1183337" cy="276999"/>
            </a:xfrm>
            <a:prstGeom prst="rect">
              <a:avLst/>
            </a:prstGeom>
            <a:noFill/>
          </p:spPr>
          <p:txBody>
            <a:bodyPr wrap="none" rtlCol="0">
              <a:spAutoFit/>
            </a:bodyPr>
            <a:lstStyle/>
            <a:p>
              <a:r>
                <a:rPr lang="en-TW" sz="1200" dirty="0">
                  <a:hlinkClick r:id="rId7"/>
                </a:rPr>
                <a:t>Patrick Cousot</a:t>
              </a:r>
              <a:endParaRPr lang="en-TW" sz="1200" dirty="0"/>
            </a:p>
          </p:txBody>
        </p:sp>
      </p:grpSp>
    </p:spTree>
    <p:extLst>
      <p:ext uri="{BB962C8B-B14F-4D97-AF65-F5344CB8AC3E}">
        <p14:creationId xmlns:p14="http://schemas.microsoft.com/office/powerpoint/2010/main" val="2228301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What3Words"/>
          <p:cNvSpPr txBox="1">
            <a:spLocks noGrp="1"/>
          </p:cNvSpPr>
          <p:nvPr>
            <p:ph type="title"/>
          </p:nvPr>
        </p:nvSpPr>
        <p:spPr>
          <a:prstGeom prst="rect">
            <a:avLst/>
          </a:prstGeom>
        </p:spPr>
        <p:txBody>
          <a:bodyPr/>
          <a:lstStyle/>
          <a:p>
            <a:pPr algn="ctr"/>
            <a:r>
              <a:rPr lang="en-US" dirty="0"/>
              <a:t>The Abstract and Concrete Domains</a:t>
            </a:r>
            <a:endParaRPr dirty="0"/>
          </a:p>
        </p:txBody>
      </p:sp>
      <p:sp>
        <p:nvSpPr>
          <p:cNvPr id="3" name="Slide Number Placeholder 2">
            <a:extLst>
              <a:ext uri="{FF2B5EF4-FFF2-40B4-BE49-F238E27FC236}">
                <a16:creationId xmlns:a16="http://schemas.microsoft.com/office/drawing/2014/main" id="{33F96C0E-5CF0-7749-83C3-FF4E5D9F0BD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14</a:t>
            </a:fld>
            <a:endParaRPr lang="en" dirty="0"/>
          </a:p>
        </p:txBody>
      </p:sp>
      <p:pic>
        <p:nvPicPr>
          <p:cNvPr id="1026" name="Picture 2" descr="A Galois connection between powersets">
            <a:hlinkClick r:id="rId2"/>
            <a:extLst>
              <a:ext uri="{FF2B5EF4-FFF2-40B4-BE49-F238E27FC236}">
                <a16:creationId xmlns:a16="http://schemas.microsoft.com/office/drawing/2014/main" id="{56BE2586-B98A-6540-BA87-46E7404C2696}"/>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148716" y="1619730"/>
            <a:ext cx="2794977" cy="167698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hlinkClick r:id="rId4"/>
            <a:extLst>
              <a:ext uri="{FF2B5EF4-FFF2-40B4-BE49-F238E27FC236}">
                <a16:creationId xmlns:a16="http://schemas.microsoft.com/office/drawing/2014/main" id="{39717FBB-CB4A-ED43-8F33-6038C8C077CA}"/>
              </a:ext>
            </a:extLst>
          </p:cNvPr>
          <p:cNvPicPr>
            <a:picLocks noChangeAspect="1"/>
          </p:cNvPicPr>
          <p:nvPr/>
        </p:nvPicPr>
        <p:blipFill>
          <a:blip r:embed="rId5"/>
          <a:stretch>
            <a:fillRect/>
          </a:stretch>
        </p:blipFill>
        <p:spPr>
          <a:xfrm>
            <a:off x="451414" y="927575"/>
            <a:ext cx="5646398" cy="4129242"/>
          </a:xfrm>
          <a:prstGeom prst="rect">
            <a:avLst/>
          </a:prstGeom>
        </p:spPr>
      </p:pic>
      <p:sp>
        <p:nvSpPr>
          <p:cNvPr id="7" name="TextBox 6">
            <a:extLst>
              <a:ext uri="{FF2B5EF4-FFF2-40B4-BE49-F238E27FC236}">
                <a16:creationId xmlns:a16="http://schemas.microsoft.com/office/drawing/2014/main" id="{DA3DAE21-8D9C-C240-961B-A47B1F7DBC4C}"/>
              </a:ext>
            </a:extLst>
          </p:cNvPr>
          <p:cNvSpPr txBox="1"/>
          <p:nvPr/>
        </p:nvSpPr>
        <p:spPr>
          <a:xfrm>
            <a:off x="6194094" y="3502913"/>
            <a:ext cx="2949906" cy="1384995"/>
          </a:xfrm>
          <a:prstGeom prst="rect">
            <a:avLst/>
          </a:prstGeom>
          <a:noFill/>
        </p:spPr>
        <p:txBody>
          <a:bodyPr wrap="square" rtlCol="0">
            <a:spAutoFit/>
          </a:bodyPr>
          <a:lstStyle/>
          <a:p>
            <a:r>
              <a:rPr lang="en-TW" dirty="0"/>
              <a:t>You may think of different colors represent different “intervals”. Where intervals are representable as bounded regions mathematically modeled as Lattices or Posets..</a:t>
            </a:r>
          </a:p>
        </p:txBody>
      </p:sp>
    </p:spTree>
    <p:extLst>
      <p:ext uri="{BB962C8B-B14F-4D97-AF65-F5344CB8AC3E}">
        <p14:creationId xmlns:p14="http://schemas.microsoft.com/office/powerpoint/2010/main" val="18527403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What3Words"/>
          <p:cNvSpPr txBox="1">
            <a:spLocks noGrp="1"/>
          </p:cNvSpPr>
          <p:nvPr>
            <p:ph type="title"/>
          </p:nvPr>
        </p:nvSpPr>
        <p:spPr>
          <a:prstGeom prst="rect">
            <a:avLst/>
          </a:prstGeom>
        </p:spPr>
        <p:txBody>
          <a:bodyPr/>
          <a:lstStyle/>
          <a:p>
            <a:pPr algn="ctr"/>
            <a:r>
              <a:rPr lang="en-US" dirty="0"/>
              <a:t>All Computation (decisions) are approximations</a:t>
            </a:r>
            <a:endParaRPr dirty="0"/>
          </a:p>
        </p:txBody>
      </p:sp>
      <p:sp>
        <p:nvSpPr>
          <p:cNvPr id="3" name="Slide Number Placeholder 2">
            <a:extLst>
              <a:ext uri="{FF2B5EF4-FFF2-40B4-BE49-F238E27FC236}">
                <a16:creationId xmlns:a16="http://schemas.microsoft.com/office/drawing/2014/main" id="{33F96C0E-5CF0-7749-83C3-FF4E5D9F0BD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15</a:t>
            </a:fld>
            <a:endParaRPr lang="en" dirty="0"/>
          </a:p>
        </p:txBody>
      </p:sp>
      <p:pic>
        <p:nvPicPr>
          <p:cNvPr id="1026" name="Picture 2" descr="A Galois connection between powersets">
            <a:hlinkClick r:id="rId2"/>
            <a:extLst>
              <a:ext uri="{FF2B5EF4-FFF2-40B4-BE49-F238E27FC236}">
                <a16:creationId xmlns:a16="http://schemas.microsoft.com/office/drawing/2014/main" id="{56BE2586-B98A-6540-BA87-46E7404C2696}"/>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983928" y="1017725"/>
            <a:ext cx="2794977" cy="167698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6689DB99-09AA-D84C-BC85-455B73589187}"/>
              </a:ext>
            </a:extLst>
          </p:cNvPr>
          <p:cNvPicPr>
            <a:picLocks noChangeAspect="1"/>
          </p:cNvPicPr>
          <p:nvPr/>
        </p:nvPicPr>
        <p:blipFill>
          <a:blip r:embed="rId4"/>
          <a:stretch>
            <a:fillRect/>
          </a:stretch>
        </p:blipFill>
        <p:spPr>
          <a:xfrm>
            <a:off x="449695" y="2949481"/>
            <a:ext cx="4349578" cy="2107336"/>
          </a:xfrm>
          <a:prstGeom prst="rect">
            <a:avLst/>
          </a:prstGeom>
        </p:spPr>
      </p:pic>
      <p:sp>
        <p:nvSpPr>
          <p:cNvPr id="6" name="Rectangle 4">
            <a:extLst>
              <a:ext uri="{FF2B5EF4-FFF2-40B4-BE49-F238E27FC236}">
                <a16:creationId xmlns:a16="http://schemas.microsoft.com/office/drawing/2014/main" id="{2AD22D3E-3A90-674B-AB91-6C2C91284E3D}"/>
              </a:ext>
            </a:extLst>
          </p:cNvPr>
          <p:cNvSpPr>
            <a:spLocks noGrp="1" noChangeArrowheads="1"/>
          </p:cNvSpPr>
          <p:nvPr>
            <p:ph type="body" idx="1"/>
          </p:nvPr>
        </p:nvSpPr>
        <p:spPr>
          <a:xfrm>
            <a:off x="4572000" y="1241281"/>
            <a:ext cx="4381167" cy="34164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23850" indent="-242888" defTabSz="336947"/>
            <a:r>
              <a:rPr lang="en-US" altLang="en-TW" sz="1600" dirty="0"/>
              <a:t>A </a:t>
            </a:r>
            <a:r>
              <a:rPr lang="en-US" altLang="en-TW" sz="1600" dirty="0">
                <a:solidFill>
                  <a:srgbClr val="FF0000"/>
                </a:solidFill>
              </a:rPr>
              <a:t>lattice</a:t>
            </a:r>
            <a:r>
              <a:rPr lang="en-US" altLang="en-TW" sz="1600" dirty="0"/>
              <a:t> (L, </a:t>
            </a:r>
            <a:r>
              <a:rPr lang="en-US" altLang="en-TW" sz="1600" dirty="0">
                <a:latin typeface="Arial Unicode MS" panose="020B0604020202020204" pitchFamily="34" charset="-128"/>
                <a:ea typeface="Arial Unicode MS" panose="020B0604020202020204" pitchFamily="34" charset="-128"/>
                <a:cs typeface="Arial Unicode MS" panose="020B0604020202020204" pitchFamily="34" charset="-128"/>
              </a:rPr>
              <a:t>⊑</a:t>
            </a:r>
            <a:r>
              <a:rPr lang="en-US" altLang="en-TW" sz="1600" dirty="0"/>
              <a:t>, </a:t>
            </a:r>
            <a:r>
              <a:rPr lang="en-US" altLang="en-TW" sz="1600" dirty="0">
                <a:latin typeface="Arial Unicode MS" panose="020B0604020202020204" pitchFamily="34" charset="-128"/>
                <a:ea typeface="Arial Unicode MS" panose="020B0604020202020204" pitchFamily="34" charset="-128"/>
                <a:cs typeface="Arial Unicode MS" panose="020B0604020202020204" pitchFamily="34" charset="-128"/>
              </a:rPr>
              <a:t>⊥</a:t>
            </a:r>
            <a:r>
              <a:rPr lang="en-US" altLang="en-TW" sz="1600" dirty="0"/>
              <a:t>, </a:t>
            </a:r>
            <a:r>
              <a:rPr lang="en-US" altLang="en-TW" sz="1600" dirty="0">
                <a:latin typeface="Arial Unicode MS" panose="020B0604020202020204" pitchFamily="34" charset="-128"/>
                <a:ea typeface="Arial Unicode MS" panose="020B0604020202020204" pitchFamily="34" charset="-128"/>
                <a:cs typeface="Arial Unicode MS" panose="020B0604020202020204" pitchFamily="34" charset="-128"/>
              </a:rPr>
              <a:t>⊔</a:t>
            </a:r>
            <a:r>
              <a:rPr lang="en-US" altLang="en-TW" sz="1600" dirty="0"/>
              <a:t>, </a:t>
            </a:r>
            <a:r>
              <a:rPr lang="en-US" altLang="en-TW" sz="1600" dirty="0">
                <a:latin typeface="Arial Unicode MS" panose="020B0604020202020204" pitchFamily="34" charset="-128"/>
                <a:ea typeface="Arial Unicode MS" panose="020B0604020202020204" pitchFamily="34" charset="-128"/>
                <a:cs typeface="Arial Unicode MS" panose="020B0604020202020204" pitchFamily="34" charset="-128"/>
              </a:rPr>
              <a:t>⊤</a:t>
            </a:r>
            <a:r>
              <a:rPr lang="en-US" altLang="en-TW" sz="1600" dirty="0"/>
              <a:t>, </a:t>
            </a:r>
            <a:r>
              <a:rPr lang="en-US" altLang="en-TW" sz="1600" dirty="0">
                <a:latin typeface="Arial Unicode MS" panose="020B0604020202020204" pitchFamily="34" charset="-128"/>
                <a:ea typeface="Arial Unicode MS" panose="020B0604020202020204" pitchFamily="34" charset="-128"/>
                <a:cs typeface="Arial Unicode MS" panose="020B0604020202020204" pitchFamily="34" charset="-128"/>
              </a:rPr>
              <a:t>⊓</a:t>
            </a:r>
            <a:r>
              <a:rPr lang="en-US" altLang="en-TW" sz="1600" dirty="0"/>
              <a:t>) is a partially ordered set (L, </a:t>
            </a:r>
            <a:r>
              <a:rPr lang="en-US" altLang="en-TW" sz="1600" dirty="0">
                <a:latin typeface="Arial Unicode MS" panose="020B0604020202020204" pitchFamily="34" charset="-128"/>
                <a:ea typeface="Arial Unicode MS" panose="020B0604020202020204" pitchFamily="34" charset="-128"/>
                <a:cs typeface="Arial Unicode MS" panose="020B0604020202020204" pitchFamily="34" charset="-128"/>
              </a:rPr>
              <a:t>⊑</a:t>
            </a:r>
            <a:r>
              <a:rPr lang="en-US" altLang="en-TW" sz="1600" dirty="0"/>
              <a:t>) with:</a:t>
            </a:r>
            <a:endParaRPr lang="en-US" altLang="en-TW" sz="1600" dirty="0">
              <a:latin typeface="Arial Unicode MS" panose="020B0604020202020204" pitchFamily="34" charset="-128"/>
              <a:ea typeface="Arial Unicode MS" panose="020B0604020202020204" pitchFamily="34" charset="-128"/>
              <a:cs typeface="Arial Unicode MS" panose="020B0604020202020204" pitchFamily="34" charset="-128"/>
            </a:endParaRPr>
          </a:p>
          <a:p>
            <a:pPr marL="647700" lvl="1" indent="-215504" defTabSz="336947"/>
            <a:r>
              <a:rPr lang="en-US" altLang="en-TW" sz="1050" dirty="0"/>
              <a:t>Least upper bounds (</a:t>
            </a:r>
            <a:r>
              <a:rPr lang="en-US" altLang="en-TW" sz="1200" dirty="0">
                <a:latin typeface="Arial Unicode MS" panose="020B0604020202020204" pitchFamily="34" charset="-128"/>
                <a:ea typeface="Arial Unicode MS" panose="020B0604020202020204" pitchFamily="34" charset="-128"/>
                <a:cs typeface="Arial Unicode MS" panose="020B0604020202020204" pitchFamily="34" charset="-128"/>
              </a:rPr>
              <a:t>⊔</a:t>
            </a:r>
            <a:r>
              <a:rPr lang="en-US" altLang="en-TW" sz="1050" dirty="0"/>
              <a:t>) and greatest lower bounds (</a:t>
            </a:r>
            <a:r>
              <a:rPr lang="en-US" altLang="en-TW" sz="1200" dirty="0">
                <a:latin typeface="Arial Unicode MS" panose="020B0604020202020204" pitchFamily="34" charset="-128"/>
                <a:ea typeface="Arial Unicode MS" panose="020B0604020202020204" pitchFamily="34" charset="-128"/>
                <a:cs typeface="Arial Unicode MS" panose="020B0604020202020204" pitchFamily="34" charset="-128"/>
              </a:rPr>
              <a:t>⊔</a:t>
            </a:r>
            <a:r>
              <a:rPr lang="en-US" altLang="en-TW" sz="1050" dirty="0"/>
              <a:t>) operators</a:t>
            </a:r>
          </a:p>
          <a:p>
            <a:pPr marL="647700" lvl="1" indent="-215504" defTabSz="336947"/>
            <a:r>
              <a:rPr lang="en-US" altLang="en-TW" sz="1050" dirty="0"/>
              <a:t>A least element “bottom”: </a:t>
            </a:r>
            <a:r>
              <a:rPr lang="en-US" altLang="en-TW" sz="1200" dirty="0">
                <a:latin typeface="Arial Unicode MS" panose="020B0604020202020204" pitchFamily="34" charset="-128"/>
                <a:ea typeface="Arial Unicode MS" panose="020B0604020202020204" pitchFamily="34" charset="-128"/>
                <a:cs typeface="Arial Unicode MS" panose="020B0604020202020204" pitchFamily="34" charset="-128"/>
              </a:rPr>
              <a:t>⊥</a:t>
            </a:r>
            <a:endParaRPr lang="en-US" altLang="en-TW" sz="1050" dirty="0"/>
          </a:p>
          <a:p>
            <a:pPr marL="647700" lvl="1" indent="-215504" defTabSz="336947"/>
            <a:r>
              <a:rPr lang="en-US" altLang="en-TW" sz="1050" dirty="0"/>
              <a:t>A greatest element “top”: </a:t>
            </a:r>
            <a:r>
              <a:rPr lang="en-US" altLang="en-TW" sz="1200" dirty="0">
                <a:latin typeface="Arial Unicode MS" panose="020B0604020202020204" pitchFamily="34" charset="-128"/>
                <a:ea typeface="Arial Unicode MS" panose="020B0604020202020204" pitchFamily="34" charset="-128"/>
                <a:cs typeface="Arial Unicode MS" panose="020B0604020202020204" pitchFamily="34" charset="-128"/>
              </a:rPr>
              <a:t>⊤</a:t>
            </a:r>
            <a:endParaRPr lang="en-US" altLang="en-TW" sz="1050" dirty="0"/>
          </a:p>
          <a:p>
            <a:pPr marL="323850" indent="-242888" defTabSz="336947"/>
            <a:r>
              <a:rPr lang="en-US" altLang="en-TW" sz="1600" dirty="0"/>
              <a:t>L is </a:t>
            </a:r>
            <a:r>
              <a:rPr lang="en-US" altLang="en-TW" sz="1600" dirty="0">
                <a:solidFill>
                  <a:srgbClr val="FF0000"/>
                </a:solidFill>
              </a:rPr>
              <a:t>complete</a:t>
            </a:r>
            <a:r>
              <a:rPr lang="en-US" altLang="en-TW" sz="1600" dirty="0"/>
              <a:t> if all least upper bounds exist</a:t>
            </a:r>
          </a:p>
          <a:p>
            <a:pPr marL="323850" indent="-242888" defTabSz="336947"/>
            <a:r>
              <a:rPr lang="en-US" altLang="en-TW" sz="1600" dirty="0"/>
              <a:t>A fixpoint X of F: L → L satisfies F(X) = X</a:t>
            </a:r>
          </a:p>
          <a:p>
            <a:pPr marL="323850" indent="-242888" defTabSz="336947"/>
            <a:r>
              <a:rPr lang="en-US" altLang="en-TW" sz="1600" dirty="0"/>
              <a:t>We denote by </a:t>
            </a:r>
            <a:r>
              <a:rPr lang="en-US" altLang="en-TW" sz="1600" dirty="0" err="1"/>
              <a:t>lfp</a:t>
            </a:r>
            <a:r>
              <a:rPr lang="en-US" altLang="en-TW" sz="1600" dirty="0"/>
              <a:t> F the least fixpoint if it exists</a:t>
            </a:r>
          </a:p>
        </p:txBody>
      </p:sp>
    </p:spTree>
    <p:extLst>
      <p:ext uri="{BB962C8B-B14F-4D97-AF65-F5344CB8AC3E}">
        <p14:creationId xmlns:p14="http://schemas.microsoft.com/office/powerpoint/2010/main" val="33910408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48C7BD7E-AA5E-AC4E-AA31-E04AA908F442}"/>
              </a:ext>
            </a:extLst>
          </p:cNvPr>
          <p:cNvSpPr>
            <a:spLocks noGrp="1" noChangeArrowheads="1"/>
          </p:cNvSpPr>
          <p:nvPr>
            <p:ph type="title"/>
          </p:nvPr>
        </p:nvSpPr>
        <p:spPr/>
        <p:txBody>
          <a:bodyPr/>
          <a:lstStyle/>
          <a:p>
            <a:pPr algn="ctr"/>
            <a:r>
              <a:rPr lang="en-GB" altLang="en-TW" dirty="0">
                <a:solidFill>
                  <a:srgbClr val="FF3300"/>
                </a:solidFill>
              </a:rPr>
              <a:t>Fixpoint Theorems/Mathematical Ouroboros</a:t>
            </a:r>
            <a:endParaRPr lang="en-US" altLang="en-TW" dirty="0">
              <a:solidFill>
                <a:srgbClr val="FF3300"/>
              </a:solidFill>
            </a:endParaRPr>
          </a:p>
        </p:txBody>
      </p:sp>
      <p:sp>
        <p:nvSpPr>
          <p:cNvPr id="16388" name="Rectangle 4">
            <a:extLst>
              <a:ext uri="{FF2B5EF4-FFF2-40B4-BE49-F238E27FC236}">
                <a16:creationId xmlns:a16="http://schemas.microsoft.com/office/drawing/2014/main" id="{5E84355F-3C41-734B-A590-0D68D50D85F1}"/>
              </a:ext>
            </a:extLst>
          </p:cNvPr>
          <p:cNvSpPr>
            <a:spLocks noGrp="1" noChangeArrowheads="1"/>
          </p:cNvSpPr>
          <p:nvPr>
            <p:ph type="body" sz="half" idx="1"/>
          </p:nvPr>
        </p:nvSpPr>
        <p:spPr>
          <a:xfrm>
            <a:off x="1485900" y="1200150"/>
            <a:ext cx="6000750" cy="22288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TW" sz="2100" dirty="0"/>
              <a:t>Knaster-Tarski theorem: If F: L → L is monotone and L is a complete lattice, the set of fixpoints of F is also a </a:t>
            </a:r>
            <a:r>
              <a:rPr lang="en-US" altLang="en-TW" sz="2100" b="1" i="1" dirty="0">
                <a:solidFill>
                  <a:srgbClr val="FF0000"/>
                </a:solidFill>
              </a:rPr>
              <a:t>complete</a:t>
            </a:r>
            <a:r>
              <a:rPr lang="en-US" altLang="en-TW" sz="2100" dirty="0"/>
              <a:t> lattice.</a:t>
            </a:r>
          </a:p>
          <a:p>
            <a:r>
              <a:rPr lang="en-US" altLang="en-TW" sz="2100" dirty="0"/>
              <a:t>Kleene theorem: If F: L → L is monotone, L is a complete lattice and F preserves all least upper bounds then </a:t>
            </a:r>
            <a:r>
              <a:rPr lang="en-US" altLang="en-TW" sz="2100" dirty="0" err="1"/>
              <a:t>lfp</a:t>
            </a:r>
            <a:r>
              <a:rPr lang="en-US" altLang="en-TW" sz="2100" dirty="0"/>
              <a:t> F is the limit of the sequence:</a:t>
            </a:r>
          </a:p>
        </p:txBody>
      </p:sp>
      <p:sp>
        <p:nvSpPr>
          <p:cNvPr id="16398" name="Text Box 14">
            <a:extLst>
              <a:ext uri="{FF2B5EF4-FFF2-40B4-BE49-F238E27FC236}">
                <a16:creationId xmlns:a16="http://schemas.microsoft.com/office/drawing/2014/main" id="{E6ADDACC-4D25-5B4E-9561-AFE3B52AE50A}"/>
              </a:ext>
            </a:extLst>
          </p:cNvPr>
          <p:cNvSpPr txBox="1">
            <a:spLocks noChangeArrowheads="1"/>
          </p:cNvSpPr>
          <p:nvPr/>
        </p:nvSpPr>
        <p:spPr bwMode="auto">
          <a:xfrm>
            <a:off x="3543300" y="3429000"/>
            <a:ext cx="2457450" cy="1061829"/>
          </a:xfrm>
          <a:prstGeom prst="rect">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685800" eaLnBrk="0" fontAlgn="base" hangingPunct="0">
              <a:spcBef>
                <a:spcPct val="50000"/>
              </a:spcBef>
              <a:spcAft>
                <a:spcPct val="0"/>
              </a:spcAft>
              <a:buClrTx/>
            </a:pPr>
            <a:r>
              <a:rPr lang="en-US" altLang="en-TW" sz="2400" kern="1200">
                <a:latin typeface="Arial Unicode MS" panose="020B0604020202020204" pitchFamily="34" charset="-128"/>
                <a:ea typeface="Arial Unicode MS" panose="020B0604020202020204" pitchFamily="34" charset="-128"/>
                <a:cs typeface="Arial Unicode MS" panose="020B0604020202020204" pitchFamily="34" charset="-128"/>
              </a:rPr>
              <a:t>F</a:t>
            </a:r>
            <a:r>
              <a:rPr lang="en-US" altLang="en-TW" sz="2400" kern="1200" baseline="-25000">
                <a:latin typeface="Arial Unicode MS" panose="020B0604020202020204" pitchFamily="34" charset="-128"/>
                <a:ea typeface="Arial Unicode MS" panose="020B0604020202020204" pitchFamily="34" charset="-128"/>
                <a:cs typeface="Arial Unicode MS" panose="020B0604020202020204" pitchFamily="34" charset="-128"/>
              </a:rPr>
              <a:t>0</a:t>
            </a:r>
            <a:r>
              <a:rPr lang="en-US" altLang="en-TW" sz="2400" kern="1200">
                <a:latin typeface="Arial Unicode MS" panose="020B0604020202020204" pitchFamily="34" charset="-128"/>
                <a:ea typeface="Arial Unicode MS" panose="020B0604020202020204" pitchFamily="34" charset="-128"/>
                <a:cs typeface="Arial Unicode MS" panose="020B0604020202020204" pitchFamily="34" charset="-128"/>
              </a:rPr>
              <a:t>     =  </a:t>
            </a:r>
            <a:r>
              <a:rPr lang="en-US" altLang="en-TW" sz="2700" kern="1200">
                <a:latin typeface="Arial Unicode MS" panose="020B0604020202020204" pitchFamily="34" charset="-128"/>
                <a:ea typeface="Arial Unicode MS" panose="020B0604020202020204" pitchFamily="34" charset="-128"/>
                <a:cs typeface="Arial Unicode MS" panose="020B0604020202020204" pitchFamily="34" charset="-128"/>
              </a:rPr>
              <a:t>⊥</a:t>
            </a:r>
          </a:p>
          <a:p>
            <a:pPr defTabSz="685800" eaLnBrk="0" fontAlgn="base" hangingPunct="0">
              <a:spcBef>
                <a:spcPct val="50000"/>
              </a:spcBef>
              <a:spcAft>
                <a:spcPct val="0"/>
              </a:spcAft>
              <a:buClrTx/>
            </a:pPr>
            <a:r>
              <a:rPr lang="en-US" altLang="en-TW" sz="2400" kern="1200">
                <a:latin typeface="Arial Unicode MS" panose="020B0604020202020204" pitchFamily="34" charset="-128"/>
                <a:ea typeface="Arial Unicode MS" panose="020B0604020202020204" pitchFamily="34" charset="-128"/>
                <a:cs typeface="Arial Unicode MS" panose="020B0604020202020204" pitchFamily="34" charset="-128"/>
              </a:rPr>
              <a:t>F</a:t>
            </a:r>
            <a:r>
              <a:rPr lang="en-US" altLang="en-TW" sz="2400" kern="1200" baseline="-25000">
                <a:latin typeface="Arial Unicode MS" panose="020B0604020202020204" pitchFamily="34" charset="-128"/>
                <a:ea typeface="Arial Unicode MS" panose="020B0604020202020204" pitchFamily="34" charset="-128"/>
                <a:cs typeface="Arial Unicode MS" panose="020B0604020202020204" pitchFamily="34" charset="-128"/>
              </a:rPr>
              <a:t>n+1</a:t>
            </a:r>
            <a:r>
              <a:rPr lang="en-US" altLang="en-TW" sz="2400" kern="1200">
                <a:latin typeface="Arial Unicode MS" panose="020B0604020202020204" pitchFamily="34" charset="-128"/>
                <a:ea typeface="Arial Unicode MS" panose="020B0604020202020204" pitchFamily="34" charset="-128"/>
                <a:cs typeface="Arial Unicode MS" panose="020B0604020202020204" pitchFamily="34" charset="-128"/>
              </a:rPr>
              <a:t>  =  F (F</a:t>
            </a:r>
            <a:r>
              <a:rPr lang="en-US" altLang="en-TW" sz="2400" kern="1200" baseline="-25000">
                <a:latin typeface="Arial Unicode MS" panose="020B0604020202020204" pitchFamily="34" charset="-128"/>
                <a:ea typeface="Arial Unicode MS" panose="020B0604020202020204" pitchFamily="34" charset="-128"/>
                <a:cs typeface="Arial Unicode MS" panose="020B0604020202020204" pitchFamily="34" charset="-128"/>
              </a:rPr>
              <a:t>n</a:t>
            </a:r>
            <a:r>
              <a:rPr lang="en-US" altLang="en-TW" sz="2400" kern="1200">
                <a:latin typeface="Arial Unicode MS" panose="020B0604020202020204" pitchFamily="34" charset="-128"/>
                <a:ea typeface="Arial Unicode MS" panose="020B0604020202020204" pitchFamily="34" charset="-128"/>
                <a:cs typeface="Arial Unicode MS" panose="020B0604020202020204" pitchFamily="34" charset="-128"/>
              </a:rPr>
              <a:t>)</a:t>
            </a:r>
          </a:p>
        </p:txBody>
      </p:sp>
      <p:sp>
        <p:nvSpPr>
          <p:cNvPr id="16399" name="AutoShape 15">
            <a:extLst>
              <a:ext uri="{FF2B5EF4-FFF2-40B4-BE49-F238E27FC236}">
                <a16:creationId xmlns:a16="http://schemas.microsoft.com/office/drawing/2014/main" id="{FD5879C9-7FA2-2045-B572-BEC183C77EC6}"/>
              </a:ext>
            </a:extLst>
          </p:cNvPr>
          <p:cNvSpPr>
            <a:spLocks/>
          </p:cNvSpPr>
          <p:nvPr/>
        </p:nvSpPr>
        <p:spPr bwMode="auto">
          <a:xfrm>
            <a:off x="3257550" y="3486150"/>
            <a:ext cx="285750" cy="1085850"/>
          </a:xfrm>
          <a:prstGeom prst="leftBrace">
            <a:avLst>
              <a:gd name="adj1" fmla="val 31667"/>
              <a:gd name="adj2" fmla="val 50000"/>
            </a:avLst>
          </a:prstGeom>
          <a:noFill/>
          <a:ln w="19050">
            <a:solidFill>
              <a:schemeClr val="tx1"/>
            </a:solidFill>
            <a:round/>
            <a:headEnd/>
            <a:tailEnd/>
          </a:ln>
          <a:effectLst/>
          <a:extLst>
            <a:ext uri="{909E8E84-426E-40DD-AFC4-6F175D3DCCD1}">
              <a14:hiddenFill xmlns:a14="http://schemas.microsoft.com/office/drawing/2010/main">
                <a:solidFill>
                  <a:srgbClr val="00B8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685800" fontAlgn="base">
              <a:spcBef>
                <a:spcPct val="0"/>
              </a:spcBef>
              <a:spcAft>
                <a:spcPct val="0"/>
              </a:spcAft>
              <a:buClrTx/>
            </a:pPr>
            <a:endParaRPr lang="en-TW" sz="1350" kern="1200">
              <a:latin typeface="Arial" panose="020B0604020202020204" pitchFamily="34" charset="0"/>
              <a:ea typeface="+mn-ea"/>
              <a:cs typeface="+mn-cs"/>
            </a:endParaRPr>
          </a:p>
        </p:txBody>
      </p:sp>
      <p:pic>
        <p:nvPicPr>
          <p:cNvPr id="6" name="Picture 5">
            <a:hlinkClick r:id="rId2"/>
            <a:extLst>
              <a:ext uri="{FF2B5EF4-FFF2-40B4-BE49-F238E27FC236}">
                <a16:creationId xmlns:a16="http://schemas.microsoft.com/office/drawing/2014/main" id="{C1A9B6F5-F581-FF4F-8F69-4A96A94D2D59}"/>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5697540" y="3727961"/>
            <a:ext cx="1046160" cy="1066882"/>
          </a:xfrm>
          <a:prstGeom prst="rect">
            <a:avLst/>
          </a:prstGeom>
        </p:spPr>
      </p:pic>
    </p:spTree>
    <p:extLst>
      <p:ext uri="{BB962C8B-B14F-4D97-AF65-F5344CB8AC3E}">
        <p14:creationId xmlns:p14="http://schemas.microsoft.com/office/powerpoint/2010/main" val="28841364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351426" y="246827"/>
            <a:ext cx="6441186" cy="64633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3600" dirty="0">
                <a:solidFill>
                  <a:schemeClr val="tx1"/>
                </a:solidFill>
                <a:latin typeface="Calibri"/>
              </a:rPr>
              <a:t>Lambda-Calculus is an Ouroboros</a:t>
            </a:r>
            <a:endParaRPr kumimoji="0" lang="en-US" sz="3600" b="0" i="0" u="none" strike="noStrike" kern="0" cap="none" spc="0" normalizeH="0" baseline="0" noProof="0" dirty="0">
              <a:ln>
                <a:noFill/>
              </a:ln>
              <a:solidFill>
                <a:schemeClr val="tx1"/>
              </a:solidFill>
              <a:effectLst/>
              <a:uLnTx/>
              <a:uFillTx/>
              <a:latin typeface="Calibri"/>
              <a:cs typeface="Arial"/>
              <a:sym typeface="Arial"/>
            </a:endParaRPr>
          </a:p>
        </p:txBody>
      </p:sp>
      <p:sp>
        <p:nvSpPr>
          <p:cNvPr id="3" name="Slide Number Placeholder 2">
            <a:extLst>
              <a:ext uri="{FF2B5EF4-FFF2-40B4-BE49-F238E27FC236}">
                <a16:creationId xmlns:a16="http://schemas.microsoft.com/office/drawing/2014/main" id="{BD97F38E-537F-AD4F-AC09-A73458676A1B}"/>
              </a:ext>
            </a:extLst>
          </p:cNvPr>
          <p:cNvSpPr>
            <a:spLocks noGrp="1"/>
          </p:cNvSpPr>
          <p:nvPr>
            <p:ph type="sldNum" sz="quarter" idx="12"/>
          </p:nvPr>
        </p:nvSpPr>
        <p:spPr/>
        <p:txBody>
          <a:bodyPr/>
          <a:lstStyle/>
          <a:p>
            <a:fld id="{523C812B-A187-0945-BAC5-7895DB419EB9}" type="slidenum">
              <a:rPr lang="en-US" smtClean="0">
                <a:solidFill>
                  <a:prstClr val="black">
                    <a:tint val="75000"/>
                  </a:prstClr>
                </a:solidFill>
              </a:rPr>
              <a:pPr/>
              <a:t>17</a:t>
            </a:fld>
            <a:endParaRPr lang="en-US" dirty="0">
              <a:solidFill>
                <a:prstClr val="black">
                  <a:tint val="75000"/>
                </a:prstClr>
              </a:solidFill>
            </a:endParaRPr>
          </a:p>
        </p:txBody>
      </p:sp>
      <p:pic>
        <p:nvPicPr>
          <p:cNvPr id="9" name="Picture 8">
            <a:extLst>
              <a:ext uri="{FF2B5EF4-FFF2-40B4-BE49-F238E27FC236}">
                <a16:creationId xmlns:a16="http://schemas.microsoft.com/office/drawing/2014/main" id="{71C6D9AE-3B2B-7045-BC4E-D2DE17011FB1}"/>
              </a:ext>
            </a:extLst>
          </p:cNvPr>
          <p:cNvPicPr>
            <a:picLocks noChangeAspect="1"/>
          </p:cNvPicPr>
          <p:nvPr/>
        </p:nvPicPr>
        <p:blipFill>
          <a:blip r:embed="rId2"/>
          <a:stretch>
            <a:fillRect/>
          </a:stretch>
        </p:blipFill>
        <p:spPr>
          <a:xfrm>
            <a:off x="297465" y="2901143"/>
            <a:ext cx="3960477" cy="1999046"/>
          </a:xfrm>
          <a:prstGeom prst="rect">
            <a:avLst/>
          </a:prstGeom>
        </p:spPr>
      </p:pic>
      <p:pic>
        <p:nvPicPr>
          <p:cNvPr id="7" name="Picture 6">
            <a:hlinkClick r:id="rId3"/>
            <a:extLst>
              <a:ext uri="{FF2B5EF4-FFF2-40B4-BE49-F238E27FC236}">
                <a16:creationId xmlns:a16="http://schemas.microsoft.com/office/drawing/2014/main" id="{CE072393-1DB0-C844-9903-8FA21ADF949B}"/>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97291" y="1036500"/>
            <a:ext cx="3764806" cy="1074931"/>
          </a:xfrm>
          <a:prstGeom prst="rect">
            <a:avLst/>
          </a:prstGeom>
        </p:spPr>
      </p:pic>
      <p:grpSp>
        <p:nvGrpSpPr>
          <p:cNvPr id="11" name="Group 10">
            <a:extLst>
              <a:ext uri="{FF2B5EF4-FFF2-40B4-BE49-F238E27FC236}">
                <a16:creationId xmlns:a16="http://schemas.microsoft.com/office/drawing/2014/main" id="{6388FE84-64F4-934D-B491-E209FDE3C307}"/>
              </a:ext>
            </a:extLst>
          </p:cNvPr>
          <p:cNvGrpSpPr/>
          <p:nvPr/>
        </p:nvGrpSpPr>
        <p:grpSpPr>
          <a:xfrm>
            <a:off x="4594088" y="981272"/>
            <a:ext cx="4152621" cy="1130159"/>
            <a:chOff x="1929239" y="2947810"/>
            <a:chExt cx="5795379" cy="1625330"/>
          </a:xfrm>
        </p:grpSpPr>
        <p:sp>
          <p:nvSpPr>
            <p:cNvPr id="12" name="Oval 11">
              <a:extLst>
                <a:ext uri="{FF2B5EF4-FFF2-40B4-BE49-F238E27FC236}">
                  <a16:creationId xmlns:a16="http://schemas.microsoft.com/office/drawing/2014/main" id="{6FE8D5D3-7783-BB42-8F3C-81E24F826698}"/>
                </a:ext>
              </a:extLst>
            </p:cNvPr>
            <p:cNvSpPr/>
            <p:nvPr/>
          </p:nvSpPr>
          <p:spPr>
            <a:xfrm>
              <a:off x="1929239" y="3786139"/>
              <a:ext cx="384048" cy="384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sz="900"/>
            </a:p>
          </p:txBody>
        </p:sp>
        <p:grpSp>
          <p:nvGrpSpPr>
            <p:cNvPr id="13" name="Group 12">
              <a:extLst>
                <a:ext uri="{FF2B5EF4-FFF2-40B4-BE49-F238E27FC236}">
                  <a16:creationId xmlns:a16="http://schemas.microsoft.com/office/drawing/2014/main" id="{49DB0C26-634E-7A42-90D7-BE7B0BB038C6}"/>
                </a:ext>
              </a:extLst>
            </p:cNvPr>
            <p:cNvGrpSpPr/>
            <p:nvPr/>
          </p:nvGrpSpPr>
          <p:grpSpPr>
            <a:xfrm>
              <a:off x="7340570" y="2947810"/>
              <a:ext cx="384048" cy="384048"/>
              <a:chOff x="6854952" y="3657600"/>
              <a:chExt cx="384048" cy="384048"/>
            </a:xfrm>
          </p:grpSpPr>
          <p:sp>
            <p:nvSpPr>
              <p:cNvPr id="36" name="Oval 35">
                <a:extLst>
                  <a:ext uri="{FF2B5EF4-FFF2-40B4-BE49-F238E27FC236}">
                    <a16:creationId xmlns:a16="http://schemas.microsoft.com/office/drawing/2014/main" id="{475AB24E-2B36-7346-A10A-7DCD73220F4F}"/>
                  </a:ext>
                </a:extLst>
              </p:cNvPr>
              <p:cNvSpPr/>
              <p:nvPr/>
            </p:nvSpPr>
            <p:spPr>
              <a:xfrm>
                <a:off x="6854952" y="3657600"/>
                <a:ext cx="384048" cy="3840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sz="900"/>
              </a:p>
            </p:txBody>
          </p:sp>
          <p:sp>
            <p:nvSpPr>
              <p:cNvPr id="37" name="Oval 36">
                <a:extLst>
                  <a:ext uri="{FF2B5EF4-FFF2-40B4-BE49-F238E27FC236}">
                    <a16:creationId xmlns:a16="http://schemas.microsoft.com/office/drawing/2014/main" id="{D1C5DECE-3CC5-8947-BCF9-EE8A147BAF90}"/>
                  </a:ext>
                </a:extLst>
              </p:cNvPr>
              <p:cNvSpPr/>
              <p:nvPr/>
            </p:nvSpPr>
            <p:spPr>
              <a:xfrm>
                <a:off x="6970776" y="3773424"/>
                <a:ext cx="152400" cy="1524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sz="900"/>
              </a:p>
            </p:txBody>
          </p:sp>
        </p:grpSp>
        <p:sp>
          <p:nvSpPr>
            <p:cNvPr id="14" name="Rounded Rectangle 13">
              <a:extLst>
                <a:ext uri="{FF2B5EF4-FFF2-40B4-BE49-F238E27FC236}">
                  <a16:creationId xmlns:a16="http://schemas.microsoft.com/office/drawing/2014/main" id="{04EF23C2-F7BA-6B43-80A1-F55154005B37}"/>
                </a:ext>
              </a:extLst>
            </p:cNvPr>
            <p:cNvSpPr/>
            <p:nvPr/>
          </p:nvSpPr>
          <p:spPr>
            <a:xfrm>
              <a:off x="3817620" y="3008096"/>
              <a:ext cx="1508760"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900" dirty="0">
                  <a:solidFill>
                    <a:schemeClr val="tx1"/>
                  </a:solidFill>
                </a:rPr>
                <a:t>Variable</a:t>
              </a:r>
            </a:p>
          </p:txBody>
        </p:sp>
        <p:sp>
          <p:nvSpPr>
            <p:cNvPr id="15" name="Rounded Rectangle 14">
              <a:extLst>
                <a:ext uri="{FF2B5EF4-FFF2-40B4-BE49-F238E27FC236}">
                  <a16:creationId xmlns:a16="http://schemas.microsoft.com/office/drawing/2014/main" id="{ED64BEF5-F125-B242-B205-AEDAF28EAE09}"/>
                </a:ext>
              </a:extLst>
            </p:cNvPr>
            <p:cNvSpPr/>
            <p:nvPr/>
          </p:nvSpPr>
          <p:spPr>
            <a:xfrm>
              <a:off x="2947373" y="3511819"/>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900" dirty="0">
                  <a:solidFill>
                    <a:schemeClr val="tx1"/>
                  </a:solidFill>
                </a:rPr>
                <a:t>Expression1</a:t>
              </a:r>
            </a:p>
          </p:txBody>
        </p:sp>
        <p:sp>
          <p:nvSpPr>
            <p:cNvPr id="16" name="Rounded Rectangle 15">
              <a:extLst>
                <a:ext uri="{FF2B5EF4-FFF2-40B4-BE49-F238E27FC236}">
                  <a16:creationId xmlns:a16="http://schemas.microsoft.com/office/drawing/2014/main" id="{ECCA3E31-69F7-7F48-9E50-7245EEF75D48}"/>
                </a:ext>
              </a:extLst>
            </p:cNvPr>
            <p:cNvSpPr/>
            <p:nvPr/>
          </p:nvSpPr>
          <p:spPr>
            <a:xfrm>
              <a:off x="4750805" y="3510346"/>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900" dirty="0">
                  <a:solidFill>
                    <a:schemeClr val="tx1"/>
                  </a:solidFill>
                </a:rPr>
                <a:t>Expression2</a:t>
              </a:r>
            </a:p>
          </p:txBody>
        </p:sp>
        <p:cxnSp>
          <p:nvCxnSpPr>
            <p:cNvPr id="17" name="Straight Arrow Connector 16">
              <a:extLst>
                <a:ext uri="{FF2B5EF4-FFF2-40B4-BE49-F238E27FC236}">
                  <a16:creationId xmlns:a16="http://schemas.microsoft.com/office/drawing/2014/main" id="{D2C149AC-F03F-FC4D-9928-B9F2A3684860}"/>
                </a:ext>
              </a:extLst>
            </p:cNvPr>
            <p:cNvCxnSpPr>
              <a:cxnSpLocks/>
              <a:stCxn id="12" idx="7"/>
              <a:endCxn id="15" idx="1"/>
            </p:cNvCxnSpPr>
            <p:nvPr/>
          </p:nvCxnSpPr>
          <p:spPr>
            <a:xfrm flipV="1">
              <a:off x="2257044" y="3644407"/>
              <a:ext cx="690329" cy="1979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514A23D-8F7A-754C-94E0-1E23421F7CB7}"/>
                </a:ext>
              </a:extLst>
            </p:cNvPr>
            <p:cNvCxnSpPr>
              <a:cxnSpLocks/>
              <a:stCxn id="12" idx="0"/>
              <a:endCxn id="14" idx="1"/>
            </p:cNvCxnSpPr>
            <p:nvPr/>
          </p:nvCxnSpPr>
          <p:spPr>
            <a:xfrm flipV="1">
              <a:off x="2121263" y="3140684"/>
              <a:ext cx="1696357" cy="6454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00650FB-9C7A-6941-8D29-87BFD2C07487}"/>
                </a:ext>
              </a:extLst>
            </p:cNvPr>
            <p:cNvCxnSpPr>
              <a:cxnSpLocks/>
              <a:stCxn id="14" idx="3"/>
              <a:endCxn id="36" idx="2"/>
            </p:cNvCxnSpPr>
            <p:nvPr/>
          </p:nvCxnSpPr>
          <p:spPr>
            <a:xfrm flipV="1">
              <a:off x="5326380" y="3139834"/>
              <a:ext cx="2014190" cy="8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612CFB65-6C0B-5A41-90E9-0389459E7D45}"/>
                </a:ext>
              </a:extLst>
            </p:cNvPr>
            <p:cNvCxnSpPr>
              <a:cxnSpLocks/>
              <a:stCxn id="15" idx="3"/>
              <a:endCxn id="16" idx="1"/>
            </p:cNvCxnSpPr>
            <p:nvPr/>
          </p:nvCxnSpPr>
          <p:spPr>
            <a:xfrm flipV="1">
              <a:off x="4222286" y="3642934"/>
              <a:ext cx="528519" cy="14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94F8ABE9-E5F3-DC4C-9851-9134FBB4708A}"/>
                </a:ext>
              </a:extLst>
            </p:cNvPr>
            <p:cNvCxnSpPr>
              <a:cxnSpLocks/>
              <a:stCxn id="16" idx="3"/>
              <a:endCxn id="29" idx="1"/>
            </p:cNvCxnSpPr>
            <p:nvPr/>
          </p:nvCxnSpPr>
          <p:spPr>
            <a:xfrm>
              <a:off x="6025718" y="3642934"/>
              <a:ext cx="825650" cy="1994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a:extLst>
                <a:ext uri="{FF2B5EF4-FFF2-40B4-BE49-F238E27FC236}">
                  <a16:creationId xmlns:a16="http://schemas.microsoft.com/office/drawing/2014/main" id="{8635E22B-1513-5547-91E1-8CDC0C5B8398}"/>
                </a:ext>
              </a:extLst>
            </p:cNvPr>
            <p:cNvSpPr/>
            <p:nvPr/>
          </p:nvSpPr>
          <p:spPr>
            <a:xfrm>
              <a:off x="3448871" y="3850350"/>
              <a:ext cx="950976"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900" dirty="0">
                  <a:solidFill>
                    <a:schemeClr val="tx1"/>
                  </a:solidFill>
                </a:rPr>
                <a:t>Variable</a:t>
              </a:r>
            </a:p>
          </p:txBody>
        </p:sp>
        <p:sp>
          <p:nvSpPr>
            <p:cNvPr id="23" name="Rounded Rectangle 22">
              <a:extLst>
                <a:ext uri="{FF2B5EF4-FFF2-40B4-BE49-F238E27FC236}">
                  <a16:creationId xmlns:a16="http://schemas.microsoft.com/office/drawing/2014/main" id="{B0D17CDF-56CA-EB4B-AF6A-5FC7F0B1D60C}"/>
                </a:ext>
              </a:extLst>
            </p:cNvPr>
            <p:cNvSpPr/>
            <p:nvPr/>
          </p:nvSpPr>
          <p:spPr>
            <a:xfrm>
              <a:off x="4750805" y="3852992"/>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900" dirty="0">
                  <a:solidFill>
                    <a:schemeClr val="tx1"/>
                  </a:solidFill>
                </a:rPr>
                <a:t>Expression</a:t>
              </a:r>
            </a:p>
          </p:txBody>
        </p:sp>
        <p:cxnSp>
          <p:nvCxnSpPr>
            <p:cNvPr id="24" name="Straight Arrow Connector 23">
              <a:extLst>
                <a:ext uri="{FF2B5EF4-FFF2-40B4-BE49-F238E27FC236}">
                  <a16:creationId xmlns:a16="http://schemas.microsoft.com/office/drawing/2014/main" id="{51307ED9-88CB-754E-B1B4-60F93FF7FAFA}"/>
                </a:ext>
              </a:extLst>
            </p:cNvPr>
            <p:cNvCxnSpPr>
              <a:cxnSpLocks/>
              <a:stCxn id="22" idx="3"/>
              <a:endCxn id="23" idx="1"/>
            </p:cNvCxnSpPr>
            <p:nvPr/>
          </p:nvCxnSpPr>
          <p:spPr>
            <a:xfrm>
              <a:off x="4399847" y="3982938"/>
              <a:ext cx="350958" cy="26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25" name="Group 24">
              <a:extLst>
                <a:ext uri="{FF2B5EF4-FFF2-40B4-BE49-F238E27FC236}">
                  <a16:creationId xmlns:a16="http://schemas.microsoft.com/office/drawing/2014/main" id="{AAC29B83-EE31-C24C-9E95-06BDDE2684E8}"/>
                </a:ext>
              </a:extLst>
            </p:cNvPr>
            <p:cNvGrpSpPr/>
            <p:nvPr/>
          </p:nvGrpSpPr>
          <p:grpSpPr>
            <a:xfrm>
              <a:off x="2947373" y="4235049"/>
              <a:ext cx="3078345" cy="338091"/>
              <a:chOff x="2907647" y="3370617"/>
              <a:chExt cx="3078345" cy="338091"/>
            </a:xfrm>
          </p:grpSpPr>
          <p:sp>
            <p:nvSpPr>
              <p:cNvPr id="34" name="Rounded Rectangle 33">
                <a:extLst>
                  <a:ext uri="{FF2B5EF4-FFF2-40B4-BE49-F238E27FC236}">
                    <a16:creationId xmlns:a16="http://schemas.microsoft.com/office/drawing/2014/main" id="{09B55366-3595-E948-AB4D-DBAE7EFB7CD8}"/>
                  </a:ext>
                </a:extLst>
              </p:cNvPr>
              <p:cNvSpPr/>
              <p:nvPr/>
            </p:nvSpPr>
            <p:spPr>
              <a:xfrm>
                <a:off x="2907647" y="3370617"/>
                <a:ext cx="3078345" cy="33809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900" dirty="0">
                    <a:solidFill>
                      <a:schemeClr val="tx1"/>
                    </a:solidFill>
                  </a:rPr>
                  <a:t>(                           )</a:t>
                </a:r>
              </a:p>
            </p:txBody>
          </p:sp>
          <p:sp>
            <p:nvSpPr>
              <p:cNvPr id="35" name="Rounded Rectangle 34">
                <a:extLst>
                  <a:ext uri="{FF2B5EF4-FFF2-40B4-BE49-F238E27FC236}">
                    <a16:creationId xmlns:a16="http://schemas.microsoft.com/office/drawing/2014/main" id="{16488F72-1E99-174F-8716-050BBEB4F995}"/>
                  </a:ext>
                </a:extLst>
              </p:cNvPr>
              <p:cNvSpPr/>
              <p:nvPr/>
            </p:nvSpPr>
            <p:spPr>
              <a:xfrm>
                <a:off x="3861355" y="3407074"/>
                <a:ext cx="1170929"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900" dirty="0">
                    <a:solidFill>
                      <a:schemeClr val="tx1"/>
                    </a:solidFill>
                  </a:rPr>
                  <a:t>Expression</a:t>
                </a:r>
              </a:p>
            </p:txBody>
          </p:sp>
        </p:grpSp>
        <p:sp>
          <p:nvSpPr>
            <p:cNvPr id="26" name="Rounded Rectangle 25">
              <a:extLst>
                <a:ext uri="{FF2B5EF4-FFF2-40B4-BE49-F238E27FC236}">
                  <a16:creationId xmlns:a16="http://schemas.microsoft.com/office/drawing/2014/main" id="{6BBAA9F3-2D60-4A45-BDAD-886AD1294790}"/>
                </a:ext>
              </a:extLst>
            </p:cNvPr>
            <p:cNvSpPr/>
            <p:nvPr/>
          </p:nvSpPr>
          <p:spPr>
            <a:xfrm>
              <a:off x="2947373" y="3849344"/>
              <a:ext cx="342900"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050" dirty="0">
                  <a:solidFill>
                    <a:schemeClr val="tx1"/>
                  </a:solidFill>
                </a:rPr>
                <a:t>𝜆</a:t>
              </a:r>
            </a:p>
          </p:txBody>
        </p:sp>
        <p:cxnSp>
          <p:nvCxnSpPr>
            <p:cNvPr id="27" name="Straight Arrow Connector 26">
              <a:extLst>
                <a:ext uri="{FF2B5EF4-FFF2-40B4-BE49-F238E27FC236}">
                  <a16:creationId xmlns:a16="http://schemas.microsoft.com/office/drawing/2014/main" id="{02E29A93-58EB-CE47-84B3-DF7D2DEC687D}"/>
                </a:ext>
              </a:extLst>
            </p:cNvPr>
            <p:cNvCxnSpPr>
              <a:cxnSpLocks/>
              <a:stCxn id="26" idx="3"/>
              <a:endCxn id="22" idx="1"/>
            </p:cNvCxnSpPr>
            <p:nvPr/>
          </p:nvCxnSpPr>
          <p:spPr>
            <a:xfrm>
              <a:off x="3290273" y="3981932"/>
              <a:ext cx="158598" cy="10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84610DC7-2598-2E49-91B8-30D4103422EE}"/>
                </a:ext>
              </a:extLst>
            </p:cNvPr>
            <p:cNvCxnSpPr>
              <a:cxnSpLocks/>
              <a:stCxn id="23" idx="3"/>
              <a:endCxn id="29" idx="2"/>
            </p:cNvCxnSpPr>
            <p:nvPr/>
          </p:nvCxnSpPr>
          <p:spPr>
            <a:xfrm flipV="1">
              <a:off x="6025718" y="3978163"/>
              <a:ext cx="769407" cy="74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62FBACC2-626C-5B4D-8430-1162C625307E}"/>
                </a:ext>
              </a:extLst>
            </p:cNvPr>
            <p:cNvSpPr/>
            <p:nvPr/>
          </p:nvSpPr>
          <p:spPr>
            <a:xfrm>
              <a:off x="6795125" y="3786139"/>
              <a:ext cx="384048" cy="384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sz="900"/>
            </a:p>
          </p:txBody>
        </p:sp>
        <p:cxnSp>
          <p:nvCxnSpPr>
            <p:cNvPr id="30" name="Straight Arrow Connector 29">
              <a:extLst>
                <a:ext uri="{FF2B5EF4-FFF2-40B4-BE49-F238E27FC236}">
                  <a16:creationId xmlns:a16="http://schemas.microsoft.com/office/drawing/2014/main" id="{CEA77DFE-48B1-FE42-9CE2-256AEDA27949}"/>
                </a:ext>
              </a:extLst>
            </p:cNvPr>
            <p:cNvCxnSpPr>
              <a:cxnSpLocks/>
              <a:stCxn id="34" idx="3"/>
              <a:endCxn id="29" idx="3"/>
            </p:cNvCxnSpPr>
            <p:nvPr/>
          </p:nvCxnSpPr>
          <p:spPr>
            <a:xfrm flipV="1">
              <a:off x="6025718" y="4113944"/>
              <a:ext cx="825650" cy="290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50900A85-04AE-EA44-9BDB-7191264DB41E}"/>
                </a:ext>
              </a:extLst>
            </p:cNvPr>
            <p:cNvCxnSpPr>
              <a:cxnSpLocks/>
              <a:stCxn id="12" idx="6"/>
              <a:endCxn id="26" idx="1"/>
            </p:cNvCxnSpPr>
            <p:nvPr/>
          </p:nvCxnSpPr>
          <p:spPr>
            <a:xfrm>
              <a:off x="2313287" y="3978163"/>
              <a:ext cx="634086" cy="37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DB15573A-2674-0043-B9C0-1777EE866216}"/>
                </a:ext>
              </a:extLst>
            </p:cNvPr>
            <p:cNvCxnSpPr>
              <a:cxnSpLocks/>
              <a:stCxn id="12" idx="5"/>
              <a:endCxn id="34" idx="1"/>
            </p:cNvCxnSpPr>
            <p:nvPr/>
          </p:nvCxnSpPr>
          <p:spPr>
            <a:xfrm>
              <a:off x="2257044" y="4113944"/>
              <a:ext cx="690329" cy="290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Elbow Connector 32">
              <a:extLst>
                <a:ext uri="{FF2B5EF4-FFF2-40B4-BE49-F238E27FC236}">
                  <a16:creationId xmlns:a16="http://schemas.microsoft.com/office/drawing/2014/main" id="{B3E2A396-8E76-6C45-8CF8-4A4137089F98}"/>
                </a:ext>
              </a:extLst>
            </p:cNvPr>
            <p:cNvCxnSpPr>
              <a:cxnSpLocks/>
              <a:stCxn id="29" idx="6"/>
              <a:endCxn id="12" idx="2"/>
            </p:cNvCxnSpPr>
            <p:nvPr/>
          </p:nvCxnSpPr>
          <p:spPr>
            <a:xfrm flipH="1">
              <a:off x="1929239" y="3978163"/>
              <a:ext cx="5249934" cy="12700"/>
            </a:xfrm>
            <a:prstGeom prst="bentConnector5">
              <a:avLst>
                <a:gd name="adj1" fmla="val -4354"/>
                <a:gd name="adj2" fmla="val 6336000"/>
                <a:gd name="adj3" fmla="val 104354"/>
              </a:avLst>
            </a:prstGeom>
            <a:ln w="38100">
              <a:tailEnd type="triangle"/>
            </a:ln>
          </p:spPr>
          <p:style>
            <a:lnRef idx="1">
              <a:schemeClr val="accent1"/>
            </a:lnRef>
            <a:fillRef idx="0">
              <a:schemeClr val="accent1"/>
            </a:fillRef>
            <a:effectRef idx="0">
              <a:schemeClr val="accent1"/>
            </a:effectRef>
            <a:fontRef idx="minor">
              <a:schemeClr val="tx1"/>
            </a:fontRef>
          </p:style>
        </p:cxnSp>
      </p:grpSp>
      <p:graphicFrame>
        <p:nvGraphicFramePr>
          <p:cNvPr id="38" name="Diagram 37">
            <a:extLst>
              <a:ext uri="{FF2B5EF4-FFF2-40B4-BE49-F238E27FC236}">
                <a16:creationId xmlns:a16="http://schemas.microsoft.com/office/drawing/2014/main" id="{23E0EDB0-4D4B-3D4A-AA6E-BADB8DB88EED}"/>
              </a:ext>
            </a:extLst>
          </p:cNvPr>
          <p:cNvGraphicFramePr/>
          <p:nvPr/>
        </p:nvGraphicFramePr>
        <p:xfrm>
          <a:off x="4958913" y="3032069"/>
          <a:ext cx="3068887" cy="208493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grpSp>
        <p:nvGrpSpPr>
          <p:cNvPr id="4" name="Group 3">
            <a:extLst>
              <a:ext uri="{FF2B5EF4-FFF2-40B4-BE49-F238E27FC236}">
                <a16:creationId xmlns:a16="http://schemas.microsoft.com/office/drawing/2014/main" id="{1336633C-C308-0A44-BC48-26509C545AAD}"/>
              </a:ext>
            </a:extLst>
          </p:cNvPr>
          <p:cNvGrpSpPr/>
          <p:nvPr/>
        </p:nvGrpSpPr>
        <p:grpSpPr>
          <a:xfrm>
            <a:off x="6927441" y="2783870"/>
            <a:ext cx="1428435" cy="276999"/>
            <a:chOff x="6927441" y="2783870"/>
            <a:chExt cx="1428435" cy="276999"/>
          </a:xfrm>
        </p:grpSpPr>
        <p:sp>
          <p:nvSpPr>
            <p:cNvPr id="39" name="Curved Right Arrow 38">
              <a:extLst>
                <a:ext uri="{FF2B5EF4-FFF2-40B4-BE49-F238E27FC236}">
                  <a16:creationId xmlns:a16="http://schemas.microsoft.com/office/drawing/2014/main" id="{E9869733-AAF6-8845-96EC-0C50265253A3}"/>
                </a:ext>
              </a:extLst>
            </p:cNvPr>
            <p:cNvSpPr/>
            <p:nvPr/>
          </p:nvSpPr>
          <p:spPr>
            <a:xfrm rot="4130176">
              <a:off x="7124395" y="2724613"/>
              <a:ext cx="121700" cy="515608"/>
            </a:xfrm>
            <a:prstGeom prst="curvedRightArrow">
              <a:avLst>
                <a:gd name="adj1" fmla="val 25000"/>
                <a:gd name="adj2" fmla="val 50000"/>
                <a:gd name="adj3" fmla="val 30634"/>
              </a:avLst>
            </a:prstGeom>
            <a:solidFill>
              <a:srgbClr val="0070C0"/>
            </a:solidFill>
            <a:ln w="25400" cap="flat">
              <a:solidFill>
                <a:srgbClr val="0070C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sp>
          <p:nvSpPr>
            <p:cNvPr id="40" name="TextBox 39">
              <a:extLst>
                <a:ext uri="{FF2B5EF4-FFF2-40B4-BE49-F238E27FC236}">
                  <a16:creationId xmlns:a16="http://schemas.microsoft.com/office/drawing/2014/main" id="{8C3F66B5-6FBB-CA41-9E43-CCC0D3BDA79F}"/>
                </a:ext>
              </a:extLst>
            </p:cNvPr>
            <p:cNvSpPr txBox="1"/>
            <p:nvPr/>
          </p:nvSpPr>
          <p:spPr>
            <a:xfrm>
              <a:off x="7406898" y="2783870"/>
              <a:ext cx="948978" cy="27699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TW" sz="600" b="0" i="0" u="none" strike="noStrike" cap="none" spc="0" normalizeH="0" baseline="0" dirty="0">
                  <a:ln>
                    <a:noFill/>
                  </a:ln>
                  <a:solidFill>
                    <a:schemeClr val="tx1"/>
                  </a:solidFill>
                  <a:effectLst/>
                  <a:uFillTx/>
                  <a:latin typeface="+mj-lt"/>
                  <a:ea typeface="+mj-ea"/>
                  <a:cs typeface="+mj-cs"/>
                  <a:sym typeface="Arial"/>
                </a:rPr>
                <a:t>Paradigm shifting concepts </a:t>
              </a:r>
            </a:p>
            <a:p>
              <a:pPr marL="0" marR="0" indent="0" algn="ctr" defTabSz="914400" rtl="0" fontAlgn="auto" latinLnBrk="0" hangingPunct="0">
                <a:lnSpc>
                  <a:spcPct val="100000"/>
                </a:lnSpc>
                <a:spcBef>
                  <a:spcPts val="0"/>
                </a:spcBef>
                <a:spcAft>
                  <a:spcPts val="0"/>
                </a:spcAft>
                <a:buClrTx/>
                <a:buSzTx/>
                <a:buFontTx/>
                <a:buNone/>
                <a:tabLst/>
              </a:pPr>
              <a:r>
                <a:rPr lang="en-US" sz="600" dirty="0">
                  <a:solidFill>
                    <a:schemeClr val="tx1"/>
                  </a:solidFill>
                  <a:latin typeface="+mj-lt"/>
                  <a:ea typeface="+mj-ea"/>
                  <a:cs typeface="+mj-cs"/>
                </a:rPr>
                <a:t>a</a:t>
              </a:r>
              <a:r>
                <a:rPr kumimoji="0" lang="en-TW" sz="600" b="0" i="0" u="none" strike="noStrike" cap="none" spc="0" normalizeH="0" baseline="0" dirty="0">
                  <a:ln>
                    <a:noFill/>
                  </a:ln>
                  <a:solidFill>
                    <a:schemeClr val="tx1"/>
                  </a:solidFill>
                  <a:effectLst/>
                  <a:uFillTx/>
                  <a:latin typeface="+mj-lt"/>
                  <a:ea typeface="+mj-ea"/>
                  <a:cs typeface="+mj-cs"/>
                  <a:sym typeface="Arial"/>
                </a:rPr>
                <a:t>nd</a:t>
              </a:r>
            </a:p>
            <a:p>
              <a:pPr marL="0" marR="0" indent="0" algn="ctr" defTabSz="914400" rtl="0" fontAlgn="auto" latinLnBrk="0" hangingPunct="0">
                <a:lnSpc>
                  <a:spcPct val="100000"/>
                </a:lnSpc>
                <a:spcBef>
                  <a:spcPts val="0"/>
                </a:spcBef>
                <a:spcAft>
                  <a:spcPts val="0"/>
                </a:spcAft>
                <a:buClrTx/>
                <a:buSzTx/>
                <a:buFontTx/>
                <a:buNone/>
                <a:tabLst/>
              </a:pPr>
              <a:r>
                <a:rPr kumimoji="0" lang="en-TW" sz="600" b="0" i="0" u="none" strike="noStrike" cap="none" spc="0" normalizeH="0" baseline="0" dirty="0">
                  <a:ln>
                    <a:noFill/>
                  </a:ln>
                  <a:solidFill>
                    <a:schemeClr val="tx1"/>
                  </a:solidFill>
                  <a:effectLst/>
                  <a:uFillTx/>
                  <a:latin typeface="+mj-lt"/>
                  <a:ea typeface="+mj-ea"/>
                  <a:cs typeface="+mj-cs"/>
                  <a:sym typeface="Arial"/>
                </a:rPr>
                <a:t> incommensurable terms</a:t>
              </a:r>
            </a:p>
          </p:txBody>
        </p:sp>
      </p:grpSp>
      <p:pic>
        <p:nvPicPr>
          <p:cNvPr id="41" name="Picture 40">
            <a:hlinkClick r:id="rId10"/>
            <a:extLst>
              <a:ext uri="{FF2B5EF4-FFF2-40B4-BE49-F238E27FC236}">
                <a16:creationId xmlns:a16="http://schemas.microsoft.com/office/drawing/2014/main" id="{19F0A707-780C-7F46-9549-5D8CC4D094E1}"/>
              </a:ext>
            </a:extLst>
          </p:cNvPr>
          <p:cNvPicPr>
            <a:picLocks noChangeAspect="1"/>
          </p:cNvPicPr>
          <p:nvPr/>
        </p:nvPicPr>
        <p:blipFill rotWithShape="1">
          <a:blip r:embed="rId11" cstate="print">
            <a:extLst>
              <a:ext uri="{28A0092B-C50C-407E-A947-70E740481C1C}">
                <a14:useLocalDpi xmlns:a14="http://schemas.microsoft.com/office/drawing/2010/main"/>
              </a:ext>
            </a:extLst>
          </a:blip>
          <a:srcRect/>
          <a:stretch/>
        </p:blipFill>
        <p:spPr>
          <a:xfrm>
            <a:off x="5964652" y="3444396"/>
            <a:ext cx="1046160" cy="1066882"/>
          </a:xfrm>
          <a:prstGeom prst="rect">
            <a:avLst/>
          </a:prstGeom>
        </p:spPr>
      </p:pic>
      <p:sp>
        <p:nvSpPr>
          <p:cNvPr id="5" name="TextBox 4">
            <a:extLst>
              <a:ext uri="{FF2B5EF4-FFF2-40B4-BE49-F238E27FC236}">
                <a16:creationId xmlns:a16="http://schemas.microsoft.com/office/drawing/2014/main" id="{FEBFE31E-2C52-E440-BAE8-BFAD47DD967E}"/>
              </a:ext>
            </a:extLst>
          </p:cNvPr>
          <p:cNvSpPr txBox="1"/>
          <p:nvPr/>
        </p:nvSpPr>
        <p:spPr>
          <a:xfrm>
            <a:off x="4160847" y="3385742"/>
            <a:ext cx="1222385" cy="954107"/>
          </a:xfrm>
          <a:prstGeom prst="rect">
            <a:avLst/>
          </a:prstGeom>
          <a:noFill/>
        </p:spPr>
        <p:txBody>
          <a:bodyPr wrap="square" rtlCol="0">
            <a:spAutoFit/>
          </a:bodyPr>
          <a:lstStyle/>
          <a:p>
            <a:r>
              <a:rPr lang="en-TW" dirty="0"/>
              <a:t>Learning as a vocabulary acquisition process!</a:t>
            </a:r>
          </a:p>
        </p:txBody>
      </p:sp>
      <p:sp>
        <p:nvSpPr>
          <p:cNvPr id="42" name="TextBox 41">
            <a:extLst>
              <a:ext uri="{FF2B5EF4-FFF2-40B4-BE49-F238E27FC236}">
                <a16:creationId xmlns:a16="http://schemas.microsoft.com/office/drawing/2014/main" id="{15AA0B91-A308-CC46-BE86-C5E0AE0B7989}"/>
              </a:ext>
            </a:extLst>
          </p:cNvPr>
          <p:cNvSpPr txBox="1"/>
          <p:nvPr/>
        </p:nvSpPr>
        <p:spPr>
          <a:xfrm>
            <a:off x="4436281" y="2285013"/>
            <a:ext cx="4118235" cy="215444"/>
          </a:xfrm>
          <a:prstGeom prst="rect">
            <a:avLst/>
          </a:prstGeom>
          <a:noFill/>
        </p:spPr>
        <p:txBody>
          <a:bodyPr wrap="square" rtlCol="0">
            <a:spAutoFit/>
          </a:bodyPr>
          <a:lstStyle/>
          <a:p>
            <a:pPr algn="ctr"/>
            <a:r>
              <a:rPr lang="en-TW" sz="800" b="1" i="1" dirty="0"/>
              <a:t>Lambda calculus </a:t>
            </a:r>
            <a:r>
              <a:rPr lang="en-TW" sz="800" dirty="0"/>
              <a:t>as an </a:t>
            </a:r>
            <a:r>
              <a:rPr lang="en-TW" sz="800" b="1" i="1" dirty="0"/>
              <a:t>executable rewrite process </a:t>
            </a:r>
            <a:r>
              <a:rPr lang="en-TW" sz="800" dirty="0"/>
              <a:t>is a Lattice/Poset.</a:t>
            </a:r>
          </a:p>
        </p:txBody>
      </p:sp>
      <p:sp>
        <p:nvSpPr>
          <p:cNvPr id="44" name="TextBox 43">
            <a:extLst>
              <a:ext uri="{FF2B5EF4-FFF2-40B4-BE49-F238E27FC236}">
                <a16:creationId xmlns:a16="http://schemas.microsoft.com/office/drawing/2014/main" id="{98932B0F-7D6F-9147-BD47-A4FEEDFD32A0}"/>
              </a:ext>
            </a:extLst>
          </p:cNvPr>
          <p:cNvSpPr txBox="1"/>
          <p:nvPr/>
        </p:nvSpPr>
        <p:spPr>
          <a:xfrm>
            <a:off x="2454260" y="4280445"/>
            <a:ext cx="1785744" cy="461665"/>
          </a:xfrm>
          <a:prstGeom prst="rect">
            <a:avLst/>
          </a:prstGeom>
          <a:noFill/>
        </p:spPr>
        <p:txBody>
          <a:bodyPr wrap="square" rtlCol="0">
            <a:spAutoFit/>
          </a:bodyPr>
          <a:lstStyle/>
          <a:p>
            <a:r>
              <a:rPr lang="en-TW" sz="800" dirty="0"/>
              <a:t>Backus-Naur Form provides a way to customize the “concrete syntax” of formal languages.</a:t>
            </a:r>
          </a:p>
        </p:txBody>
      </p:sp>
    </p:spTree>
    <p:extLst>
      <p:ext uri="{BB962C8B-B14F-4D97-AF65-F5344CB8AC3E}">
        <p14:creationId xmlns:p14="http://schemas.microsoft.com/office/powerpoint/2010/main" val="29159340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309" y="246827"/>
            <a:ext cx="9156674" cy="64633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3600" dirty="0">
                <a:solidFill>
                  <a:schemeClr val="tx1"/>
                </a:solidFill>
                <a:latin typeface="Calibri"/>
              </a:rPr>
              <a:t>Ouroboros connects the beginning with the end</a:t>
            </a:r>
            <a:endParaRPr kumimoji="0" lang="en-US" sz="3600" b="0" i="0" u="none" strike="noStrike" kern="0" cap="none" spc="0" normalizeH="0" baseline="0" noProof="0" dirty="0">
              <a:ln>
                <a:noFill/>
              </a:ln>
              <a:solidFill>
                <a:schemeClr val="tx1"/>
              </a:solidFill>
              <a:effectLst/>
              <a:uLnTx/>
              <a:uFillTx/>
              <a:latin typeface="Calibri"/>
              <a:cs typeface="Arial"/>
              <a:sym typeface="Arial"/>
            </a:endParaRPr>
          </a:p>
        </p:txBody>
      </p:sp>
      <p:sp>
        <p:nvSpPr>
          <p:cNvPr id="3" name="Slide Number Placeholder 2">
            <a:extLst>
              <a:ext uri="{FF2B5EF4-FFF2-40B4-BE49-F238E27FC236}">
                <a16:creationId xmlns:a16="http://schemas.microsoft.com/office/drawing/2014/main" id="{BD97F38E-537F-AD4F-AC09-A73458676A1B}"/>
              </a:ext>
            </a:extLst>
          </p:cNvPr>
          <p:cNvSpPr>
            <a:spLocks noGrp="1"/>
          </p:cNvSpPr>
          <p:nvPr>
            <p:ph type="sldNum" sz="quarter" idx="12"/>
          </p:nvPr>
        </p:nvSpPr>
        <p:spPr>
          <a:xfrm>
            <a:off x="8170251" y="4762922"/>
            <a:ext cx="342535" cy="267501"/>
          </a:xfrm>
        </p:spPr>
        <p:txBody>
          <a:bodyPr/>
          <a:lstStyle/>
          <a:p>
            <a:fld id="{523C812B-A187-0945-BAC5-7895DB419EB9}" type="slidenum">
              <a:rPr lang="en-US" smtClean="0">
                <a:solidFill>
                  <a:prstClr val="black">
                    <a:tint val="75000"/>
                  </a:prstClr>
                </a:solidFill>
              </a:rPr>
              <a:pPr/>
              <a:t>18</a:t>
            </a:fld>
            <a:endParaRPr lang="en-US" dirty="0">
              <a:solidFill>
                <a:prstClr val="black">
                  <a:tint val="75000"/>
                </a:prstClr>
              </a:solidFill>
            </a:endParaRPr>
          </a:p>
        </p:txBody>
      </p:sp>
      <p:grpSp>
        <p:nvGrpSpPr>
          <p:cNvPr id="11" name="Group 10">
            <a:extLst>
              <a:ext uri="{FF2B5EF4-FFF2-40B4-BE49-F238E27FC236}">
                <a16:creationId xmlns:a16="http://schemas.microsoft.com/office/drawing/2014/main" id="{6388FE84-64F4-934D-B491-E209FDE3C307}"/>
              </a:ext>
            </a:extLst>
          </p:cNvPr>
          <p:cNvGrpSpPr/>
          <p:nvPr/>
        </p:nvGrpSpPr>
        <p:grpSpPr>
          <a:xfrm>
            <a:off x="4360165" y="2134211"/>
            <a:ext cx="4152621" cy="1130159"/>
            <a:chOff x="1929239" y="2947810"/>
            <a:chExt cx="5795379" cy="1625330"/>
          </a:xfrm>
        </p:grpSpPr>
        <p:sp>
          <p:nvSpPr>
            <p:cNvPr id="12" name="Oval 11">
              <a:extLst>
                <a:ext uri="{FF2B5EF4-FFF2-40B4-BE49-F238E27FC236}">
                  <a16:creationId xmlns:a16="http://schemas.microsoft.com/office/drawing/2014/main" id="{6FE8D5D3-7783-BB42-8F3C-81E24F826698}"/>
                </a:ext>
              </a:extLst>
            </p:cNvPr>
            <p:cNvSpPr/>
            <p:nvPr/>
          </p:nvSpPr>
          <p:spPr>
            <a:xfrm>
              <a:off x="1929239" y="3786139"/>
              <a:ext cx="384048" cy="384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sz="900"/>
            </a:p>
          </p:txBody>
        </p:sp>
        <p:grpSp>
          <p:nvGrpSpPr>
            <p:cNvPr id="13" name="Group 12">
              <a:extLst>
                <a:ext uri="{FF2B5EF4-FFF2-40B4-BE49-F238E27FC236}">
                  <a16:creationId xmlns:a16="http://schemas.microsoft.com/office/drawing/2014/main" id="{49DB0C26-634E-7A42-90D7-BE7B0BB038C6}"/>
                </a:ext>
              </a:extLst>
            </p:cNvPr>
            <p:cNvGrpSpPr/>
            <p:nvPr/>
          </p:nvGrpSpPr>
          <p:grpSpPr>
            <a:xfrm>
              <a:off x="7340570" y="2947810"/>
              <a:ext cx="384048" cy="384048"/>
              <a:chOff x="6854952" y="3657600"/>
              <a:chExt cx="384048" cy="384048"/>
            </a:xfrm>
          </p:grpSpPr>
          <p:sp>
            <p:nvSpPr>
              <p:cNvPr id="36" name="Oval 35">
                <a:extLst>
                  <a:ext uri="{FF2B5EF4-FFF2-40B4-BE49-F238E27FC236}">
                    <a16:creationId xmlns:a16="http://schemas.microsoft.com/office/drawing/2014/main" id="{475AB24E-2B36-7346-A10A-7DCD73220F4F}"/>
                  </a:ext>
                </a:extLst>
              </p:cNvPr>
              <p:cNvSpPr/>
              <p:nvPr/>
            </p:nvSpPr>
            <p:spPr>
              <a:xfrm>
                <a:off x="6854952" y="3657600"/>
                <a:ext cx="384048" cy="3840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sz="900"/>
              </a:p>
            </p:txBody>
          </p:sp>
          <p:sp>
            <p:nvSpPr>
              <p:cNvPr id="37" name="Oval 36">
                <a:extLst>
                  <a:ext uri="{FF2B5EF4-FFF2-40B4-BE49-F238E27FC236}">
                    <a16:creationId xmlns:a16="http://schemas.microsoft.com/office/drawing/2014/main" id="{D1C5DECE-3CC5-8947-BCF9-EE8A147BAF90}"/>
                  </a:ext>
                </a:extLst>
              </p:cNvPr>
              <p:cNvSpPr/>
              <p:nvPr/>
            </p:nvSpPr>
            <p:spPr>
              <a:xfrm>
                <a:off x="6970776" y="3773424"/>
                <a:ext cx="152400" cy="1524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sz="900"/>
              </a:p>
            </p:txBody>
          </p:sp>
        </p:grpSp>
        <p:sp>
          <p:nvSpPr>
            <p:cNvPr id="14" name="Rounded Rectangle 13">
              <a:extLst>
                <a:ext uri="{FF2B5EF4-FFF2-40B4-BE49-F238E27FC236}">
                  <a16:creationId xmlns:a16="http://schemas.microsoft.com/office/drawing/2014/main" id="{04EF23C2-F7BA-6B43-80A1-F55154005B37}"/>
                </a:ext>
              </a:extLst>
            </p:cNvPr>
            <p:cNvSpPr/>
            <p:nvPr/>
          </p:nvSpPr>
          <p:spPr>
            <a:xfrm>
              <a:off x="3817620" y="3008096"/>
              <a:ext cx="1508760"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900" dirty="0">
                  <a:solidFill>
                    <a:schemeClr val="tx1"/>
                  </a:solidFill>
                </a:rPr>
                <a:t>Variable</a:t>
              </a:r>
            </a:p>
          </p:txBody>
        </p:sp>
        <p:sp>
          <p:nvSpPr>
            <p:cNvPr id="15" name="Rounded Rectangle 14">
              <a:extLst>
                <a:ext uri="{FF2B5EF4-FFF2-40B4-BE49-F238E27FC236}">
                  <a16:creationId xmlns:a16="http://schemas.microsoft.com/office/drawing/2014/main" id="{ED64BEF5-F125-B242-B205-AEDAF28EAE09}"/>
                </a:ext>
              </a:extLst>
            </p:cNvPr>
            <p:cNvSpPr/>
            <p:nvPr/>
          </p:nvSpPr>
          <p:spPr>
            <a:xfrm>
              <a:off x="2947373" y="3511819"/>
              <a:ext cx="1274913" cy="265176"/>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900" dirty="0">
                  <a:solidFill>
                    <a:schemeClr val="tx1"/>
                  </a:solidFill>
                </a:rPr>
                <a:t>Expression1</a:t>
              </a:r>
            </a:p>
          </p:txBody>
        </p:sp>
        <p:sp>
          <p:nvSpPr>
            <p:cNvPr id="16" name="Rounded Rectangle 15">
              <a:extLst>
                <a:ext uri="{FF2B5EF4-FFF2-40B4-BE49-F238E27FC236}">
                  <a16:creationId xmlns:a16="http://schemas.microsoft.com/office/drawing/2014/main" id="{ECCA3E31-69F7-7F48-9E50-7245EEF75D48}"/>
                </a:ext>
              </a:extLst>
            </p:cNvPr>
            <p:cNvSpPr/>
            <p:nvPr/>
          </p:nvSpPr>
          <p:spPr>
            <a:xfrm>
              <a:off x="4750805" y="3510346"/>
              <a:ext cx="1274913" cy="265176"/>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900" dirty="0">
                  <a:solidFill>
                    <a:schemeClr val="bg1"/>
                  </a:solidFill>
                </a:rPr>
                <a:t>Expression2</a:t>
              </a:r>
            </a:p>
          </p:txBody>
        </p:sp>
        <p:cxnSp>
          <p:nvCxnSpPr>
            <p:cNvPr id="17" name="Straight Arrow Connector 16">
              <a:extLst>
                <a:ext uri="{FF2B5EF4-FFF2-40B4-BE49-F238E27FC236}">
                  <a16:creationId xmlns:a16="http://schemas.microsoft.com/office/drawing/2014/main" id="{D2C149AC-F03F-FC4D-9928-B9F2A3684860}"/>
                </a:ext>
              </a:extLst>
            </p:cNvPr>
            <p:cNvCxnSpPr>
              <a:cxnSpLocks/>
              <a:stCxn id="12" idx="7"/>
              <a:endCxn id="15" idx="1"/>
            </p:cNvCxnSpPr>
            <p:nvPr/>
          </p:nvCxnSpPr>
          <p:spPr>
            <a:xfrm flipV="1">
              <a:off x="2257044" y="3644407"/>
              <a:ext cx="690329" cy="1979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514A23D-8F7A-754C-94E0-1E23421F7CB7}"/>
                </a:ext>
              </a:extLst>
            </p:cNvPr>
            <p:cNvCxnSpPr>
              <a:cxnSpLocks/>
              <a:stCxn id="12" idx="0"/>
              <a:endCxn id="14" idx="1"/>
            </p:cNvCxnSpPr>
            <p:nvPr/>
          </p:nvCxnSpPr>
          <p:spPr>
            <a:xfrm flipV="1">
              <a:off x="2121263" y="3140684"/>
              <a:ext cx="1696357" cy="6454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00650FB-9C7A-6941-8D29-87BFD2C07487}"/>
                </a:ext>
              </a:extLst>
            </p:cNvPr>
            <p:cNvCxnSpPr>
              <a:cxnSpLocks/>
              <a:stCxn id="14" idx="3"/>
              <a:endCxn id="36" idx="2"/>
            </p:cNvCxnSpPr>
            <p:nvPr/>
          </p:nvCxnSpPr>
          <p:spPr>
            <a:xfrm flipV="1">
              <a:off x="5326380" y="3139834"/>
              <a:ext cx="2014190" cy="8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612CFB65-6C0B-5A41-90E9-0389459E7D45}"/>
                </a:ext>
              </a:extLst>
            </p:cNvPr>
            <p:cNvCxnSpPr>
              <a:cxnSpLocks/>
              <a:stCxn id="15" idx="3"/>
              <a:endCxn id="16" idx="1"/>
            </p:cNvCxnSpPr>
            <p:nvPr/>
          </p:nvCxnSpPr>
          <p:spPr>
            <a:xfrm flipV="1">
              <a:off x="4222286" y="3642934"/>
              <a:ext cx="528519" cy="14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94F8ABE9-E5F3-DC4C-9851-9134FBB4708A}"/>
                </a:ext>
              </a:extLst>
            </p:cNvPr>
            <p:cNvCxnSpPr>
              <a:cxnSpLocks/>
              <a:stCxn id="16" idx="3"/>
              <a:endCxn id="29" idx="1"/>
            </p:cNvCxnSpPr>
            <p:nvPr/>
          </p:nvCxnSpPr>
          <p:spPr>
            <a:xfrm>
              <a:off x="6025718" y="3642934"/>
              <a:ext cx="825650" cy="1994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a:extLst>
                <a:ext uri="{FF2B5EF4-FFF2-40B4-BE49-F238E27FC236}">
                  <a16:creationId xmlns:a16="http://schemas.microsoft.com/office/drawing/2014/main" id="{8635E22B-1513-5547-91E1-8CDC0C5B8398}"/>
                </a:ext>
              </a:extLst>
            </p:cNvPr>
            <p:cNvSpPr/>
            <p:nvPr/>
          </p:nvSpPr>
          <p:spPr>
            <a:xfrm>
              <a:off x="3448871" y="3850350"/>
              <a:ext cx="950976"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900" dirty="0">
                  <a:solidFill>
                    <a:schemeClr val="tx1"/>
                  </a:solidFill>
                </a:rPr>
                <a:t>Variable</a:t>
              </a:r>
            </a:p>
          </p:txBody>
        </p:sp>
        <p:sp>
          <p:nvSpPr>
            <p:cNvPr id="23" name="Rounded Rectangle 22">
              <a:extLst>
                <a:ext uri="{FF2B5EF4-FFF2-40B4-BE49-F238E27FC236}">
                  <a16:creationId xmlns:a16="http://schemas.microsoft.com/office/drawing/2014/main" id="{B0D17CDF-56CA-EB4B-AF6A-5FC7F0B1D60C}"/>
                </a:ext>
              </a:extLst>
            </p:cNvPr>
            <p:cNvSpPr/>
            <p:nvPr/>
          </p:nvSpPr>
          <p:spPr>
            <a:xfrm>
              <a:off x="4750805" y="3852992"/>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900" dirty="0">
                  <a:solidFill>
                    <a:schemeClr val="tx1"/>
                  </a:solidFill>
                </a:rPr>
                <a:t>Expression</a:t>
              </a:r>
            </a:p>
          </p:txBody>
        </p:sp>
        <p:cxnSp>
          <p:nvCxnSpPr>
            <p:cNvPr id="24" name="Straight Arrow Connector 23">
              <a:extLst>
                <a:ext uri="{FF2B5EF4-FFF2-40B4-BE49-F238E27FC236}">
                  <a16:creationId xmlns:a16="http://schemas.microsoft.com/office/drawing/2014/main" id="{51307ED9-88CB-754E-B1B4-60F93FF7FAFA}"/>
                </a:ext>
              </a:extLst>
            </p:cNvPr>
            <p:cNvCxnSpPr>
              <a:cxnSpLocks/>
              <a:stCxn id="22" idx="3"/>
              <a:endCxn id="23" idx="1"/>
            </p:cNvCxnSpPr>
            <p:nvPr/>
          </p:nvCxnSpPr>
          <p:spPr>
            <a:xfrm>
              <a:off x="4399847" y="3982938"/>
              <a:ext cx="350958" cy="26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25" name="Group 24">
              <a:extLst>
                <a:ext uri="{FF2B5EF4-FFF2-40B4-BE49-F238E27FC236}">
                  <a16:creationId xmlns:a16="http://schemas.microsoft.com/office/drawing/2014/main" id="{AAC29B83-EE31-C24C-9E95-06BDDE2684E8}"/>
                </a:ext>
              </a:extLst>
            </p:cNvPr>
            <p:cNvGrpSpPr/>
            <p:nvPr/>
          </p:nvGrpSpPr>
          <p:grpSpPr>
            <a:xfrm>
              <a:off x="2947373" y="4235049"/>
              <a:ext cx="3078345" cy="338091"/>
              <a:chOff x="2907647" y="3370617"/>
              <a:chExt cx="3078345" cy="338091"/>
            </a:xfrm>
          </p:grpSpPr>
          <p:sp>
            <p:nvSpPr>
              <p:cNvPr id="34" name="Rounded Rectangle 33">
                <a:extLst>
                  <a:ext uri="{FF2B5EF4-FFF2-40B4-BE49-F238E27FC236}">
                    <a16:creationId xmlns:a16="http://schemas.microsoft.com/office/drawing/2014/main" id="{09B55366-3595-E948-AB4D-DBAE7EFB7CD8}"/>
                  </a:ext>
                </a:extLst>
              </p:cNvPr>
              <p:cNvSpPr/>
              <p:nvPr/>
            </p:nvSpPr>
            <p:spPr>
              <a:xfrm>
                <a:off x="2907647" y="3370617"/>
                <a:ext cx="3078345" cy="33809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900" dirty="0">
                    <a:solidFill>
                      <a:schemeClr val="tx1"/>
                    </a:solidFill>
                  </a:rPr>
                  <a:t>(                           )</a:t>
                </a:r>
              </a:p>
            </p:txBody>
          </p:sp>
          <p:sp>
            <p:nvSpPr>
              <p:cNvPr id="35" name="Rounded Rectangle 34">
                <a:extLst>
                  <a:ext uri="{FF2B5EF4-FFF2-40B4-BE49-F238E27FC236}">
                    <a16:creationId xmlns:a16="http://schemas.microsoft.com/office/drawing/2014/main" id="{16488F72-1E99-174F-8716-050BBEB4F995}"/>
                  </a:ext>
                </a:extLst>
              </p:cNvPr>
              <p:cNvSpPr/>
              <p:nvPr/>
            </p:nvSpPr>
            <p:spPr>
              <a:xfrm>
                <a:off x="3861355" y="3407074"/>
                <a:ext cx="1170929"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900" dirty="0">
                    <a:solidFill>
                      <a:schemeClr val="tx1"/>
                    </a:solidFill>
                  </a:rPr>
                  <a:t>Expression</a:t>
                </a:r>
              </a:p>
            </p:txBody>
          </p:sp>
        </p:grpSp>
        <p:sp>
          <p:nvSpPr>
            <p:cNvPr id="26" name="Rounded Rectangle 25">
              <a:extLst>
                <a:ext uri="{FF2B5EF4-FFF2-40B4-BE49-F238E27FC236}">
                  <a16:creationId xmlns:a16="http://schemas.microsoft.com/office/drawing/2014/main" id="{6BBAA9F3-2D60-4A45-BDAD-886AD1294790}"/>
                </a:ext>
              </a:extLst>
            </p:cNvPr>
            <p:cNvSpPr/>
            <p:nvPr/>
          </p:nvSpPr>
          <p:spPr>
            <a:xfrm>
              <a:off x="2947373" y="3849344"/>
              <a:ext cx="342900"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050" dirty="0">
                  <a:solidFill>
                    <a:schemeClr val="tx1"/>
                  </a:solidFill>
                </a:rPr>
                <a:t>𝜆</a:t>
              </a:r>
            </a:p>
          </p:txBody>
        </p:sp>
        <p:cxnSp>
          <p:nvCxnSpPr>
            <p:cNvPr id="27" name="Straight Arrow Connector 26">
              <a:extLst>
                <a:ext uri="{FF2B5EF4-FFF2-40B4-BE49-F238E27FC236}">
                  <a16:creationId xmlns:a16="http://schemas.microsoft.com/office/drawing/2014/main" id="{02E29A93-58EB-CE47-84B3-DF7D2DEC687D}"/>
                </a:ext>
              </a:extLst>
            </p:cNvPr>
            <p:cNvCxnSpPr>
              <a:cxnSpLocks/>
              <a:stCxn id="26" idx="3"/>
              <a:endCxn id="22" idx="1"/>
            </p:cNvCxnSpPr>
            <p:nvPr/>
          </p:nvCxnSpPr>
          <p:spPr>
            <a:xfrm>
              <a:off x="3290273" y="3981932"/>
              <a:ext cx="158598" cy="10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84610DC7-2598-2E49-91B8-30D4103422EE}"/>
                </a:ext>
              </a:extLst>
            </p:cNvPr>
            <p:cNvCxnSpPr>
              <a:cxnSpLocks/>
              <a:stCxn id="23" idx="3"/>
              <a:endCxn id="29" idx="2"/>
            </p:cNvCxnSpPr>
            <p:nvPr/>
          </p:nvCxnSpPr>
          <p:spPr>
            <a:xfrm flipV="1">
              <a:off x="6025718" y="3978163"/>
              <a:ext cx="769407" cy="74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62FBACC2-626C-5B4D-8430-1162C625307E}"/>
                </a:ext>
              </a:extLst>
            </p:cNvPr>
            <p:cNvSpPr/>
            <p:nvPr/>
          </p:nvSpPr>
          <p:spPr>
            <a:xfrm>
              <a:off x="6795125" y="3786139"/>
              <a:ext cx="384048" cy="384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sz="900"/>
            </a:p>
          </p:txBody>
        </p:sp>
        <p:cxnSp>
          <p:nvCxnSpPr>
            <p:cNvPr id="30" name="Straight Arrow Connector 29">
              <a:extLst>
                <a:ext uri="{FF2B5EF4-FFF2-40B4-BE49-F238E27FC236}">
                  <a16:creationId xmlns:a16="http://schemas.microsoft.com/office/drawing/2014/main" id="{CEA77DFE-48B1-FE42-9CE2-256AEDA27949}"/>
                </a:ext>
              </a:extLst>
            </p:cNvPr>
            <p:cNvCxnSpPr>
              <a:cxnSpLocks/>
              <a:stCxn id="34" idx="3"/>
              <a:endCxn id="29" idx="3"/>
            </p:cNvCxnSpPr>
            <p:nvPr/>
          </p:nvCxnSpPr>
          <p:spPr>
            <a:xfrm flipV="1">
              <a:off x="6025718" y="4113944"/>
              <a:ext cx="825650" cy="290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50900A85-04AE-EA44-9BDB-7191264DB41E}"/>
                </a:ext>
              </a:extLst>
            </p:cNvPr>
            <p:cNvCxnSpPr>
              <a:cxnSpLocks/>
              <a:stCxn id="12" idx="6"/>
              <a:endCxn id="26" idx="1"/>
            </p:cNvCxnSpPr>
            <p:nvPr/>
          </p:nvCxnSpPr>
          <p:spPr>
            <a:xfrm>
              <a:off x="2313287" y="3978163"/>
              <a:ext cx="634086" cy="37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DB15573A-2674-0043-B9C0-1777EE866216}"/>
                </a:ext>
              </a:extLst>
            </p:cNvPr>
            <p:cNvCxnSpPr>
              <a:cxnSpLocks/>
              <a:stCxn id="12" idx="5"/>
              <a:endCxn id="34" idx="1"/>
            </p:cNvCxnSpPr>
            <p:nvPr/>
          </p:nvCxnSpPr>
          <p:spPr>
            <a:xfrm>
              <a:off x="2257044" y="4113944"/>
              <a:ext cx="690329" cy="290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Elbow Connector 32">
              <a:extLst>
                <a:ext uri="{FF2B5EF4-FFF2-40B4-BE49-F238E27FC236}">
                  <a16:creationId xmlns:a16="http://schemas.microsoft.com/office/drawing/2014/main" id="{B3E2A396-8E76-6C45-8CF8-4A4137089F98}"/>
                </a:ext>
              </a:extLst>
            </p:cNvPr>
            <p:cNvCxnSpPr>
              <a:cxnSpLocks/>
              <a:stCxn id="29" idx="6"/>
              <a:endCxn id="12" idx="2"/>
            </p:cNvCxnSpPr>
            <p:nvPr/>
          </p:nvCxnSpPr>
          <p:spPr>
            <a:xfrm flipH="1">
              <a:off x="1929239" y="3978163"/>
              <a:ext cx="5249934" cy="12700"/>
            </a:xfrm>
            <a:prstGeom prst="bentConnector5">
              <a:avLst>
                <a:gd name="adj1" fmla="val -4354"/>
                <a:gd name="adj2" fmla="val 6336000"/>
                <a:gd name="adj3" fmla="val 104354"/>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42" name="TextBox 41">
            <a:extLst>
              <a:ext uri="{FF2B5EF4-FFF2-40B4-BE49-F238E27FC236}">
                <a16:creationId xmlns:a16="http://schemas.microsoft.com/office/drawing/2014/main" id="{15AA0B91-A308-CC46-BE86-C5E0AE0B7989}"/>
              </a:ext>
            </a:extLst>
          </p:cNvPr>
          <p:cNvSpPr txBox="1"/>
          <p:nvPr/>
        </p:nvSpPr>
        <p:spPr>
          <a:xfrm>
            <a:off x="4202358" y="3765965"/>
            <a:ext cx="4118235" cy="646331"/>
          </a:xfrm>
          <a:prstGeom prst="rect">
            <a:avLst/>
          </a:prstGeom>
          <a:noFill/>
        </p:spPr>
        <p:txBody>
          <a:bodyPr wrap="square" rtlCol="0">
            <a:spAutoFit/>
          </a:bodyPr>
          <a:lstStyle/>
          <a:p>
            <a:pPr algn="ctr"/>
            <a:r>
              <a:rPr lang="en-TW" sz="1800" b="1" i="1" dirty="0"/>
              <a:t>Lambda calculus </a:t>
            </a:r>
            <a:r>
              <a:rPr lang="en-TW" sz="1800" dirty="0"/>
              <a:t>as an </a:t>
            </a:r>
            <a:r>
              <a:rPr lang="en-TW" sz="1800" b="1" i="1" dirty="0"/>
              <a:t>executable rewrite process </a:t>
            </a:r>
            <a:r>
              <a:rPr lang="en-TW" sz="1800" dirty="0"/>
              <a:t>is a Lattice/Poset.</a:t>
            </a:r>
          </a:p>
        </p:txBody>
      </p:sp>
      <p:pic>
        <p:nvPicPr>
          <p:cNvPr id="1026" name="Picture 2">
            <a:hlinkClick r:id="rId2"/>
            <a:extLst>
              <a:ext uri="{FF2B5EF4-FFF2-40B4-BE49-F238E27FC236}">
                <a16:creationId xmlns:a16="http://schemas.microsoft.com/office/drawing/2014/main" id="{73D88DEE-0814-164E-B82C-D3845AA2D577}"/>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687324" y="1233627"/>
            <a:ext cx="2518202" cy="277002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26A89481-0CFD-1D42-9E19-16EF5B1B532E}"/>
              </a:ext>
            </a:extLst>
          </p:cNvPr>
          <p:cNvSpPr txBox="1"/>
          <p:nvPr/>
        </p:nvSpPr>
        <p:spPr>
          <a:xfrm>
            <a:off x="631214" y="4019881"/>
            <a:ext cx="3067107" cy="784830"/>
          </a:xfrm>
          <a:prstGeom prst="rect">
            <a:avLst/>
          </a:prstGeom>
          <a:noFill/>
        </p:spPr>
        <p:txBody>
          <a:bodyPr wrap="square" rtlCol="0">
            <a:spAutoFit/>
          </a:bodyPr>
          <a:lstStyle/>
          <a:p>
            <a:r>
              <a:rPr lang="en-US" sz="900" dirty="0"/>
              <a:t>Early alchemical ouroboros illustration with the words </a:t>
            </a:r>
            <a:r>
              <a:rPr lang="el-GR" sz="900" dirty="0" err="1"/>
              <a:t>ἓν</a:t>
            </a:r>
            <a:r>
              <a:rPr lang="el-GR" sz="900" dirty="0"/>
              <a:t> </a:t>
            </a:r>
            <a:r>
              <a:rPr lang="el-GR" sz="900" dirty="0" err="1"/>
              <a:t>τὸ</a:t>
            </a:r>
            <a:r>
              <a:rPr lang="el-GR" sz="900" dirty="0"/>
              <a:t> </a:t>
            </a:r>
            <a:r>
              <a:rPr lang="el-GR" sz="900" dirty="0" err="1"/>
              <a:t>πᾶν</a:t>
            </a:r>
            <a:r>
              <a:rPr lang="el-GR" sz="900" dirty="0"/>
              <a:t> ("</a:t>
            </a:r>
            <a:r>
              <a:rPr lang="en-US" sz="900" dirty="0"/>
              <a:t>The All is </a:t>
            </a:r>
            <a:r>
              <a:rPr lang="en-US" sz="900" dirty="0">
                <a:hlinkClick r:id="rId4" tooltip="Henology"/>
              </a:rPr>
              <a:t>One</a:t>
            </a:r>
            <a:r>
              <a:rPr lang="en-US" sz="900" dirty="0"/>
              <a:t>") from the work of </a:t>
            </a:r>
            <a:r>
              <a:rPr lang="en-US" sz="900" dirty="0">
                <a:hlinkClick r:id="rId5" tooltip="Cleopatra the Alchemist"/>
              </a:rPr>
              <a:t>Cleopatra the Alchemist</a:t>
            </a:r>
            <a:r>
              <a:rPr lang="en-US" sz="900" dirty="0"/>
              <a:t> in MS </a:t>
            </a:r>
            <a:r>
              <a:rPr lang="en-US" sz="900" dirty="0">
                <a:hlinkClick r:id="rId6" tooltip="Biblioteca Marciana"/>
              </a:rPr>
              <a:t>Marciana</a:t>
            </a:r>
            <a:r>
              <a:rPr lang="en-US" sz="900" dirty="0"/>
              <a:t> gr. Z. 299. (10th Century)</a:t>
            </a:r>
          </a:p>
          <a:p>
            <a:endParaRPr lang="en-US" sz="900" dirty="0"/>
          </a:p>
          <a:p>
            <a:r>
              <a:rPr lang="en-US" sz="900" dirty="0"/>
              <a:t>Image and Text: Wikipedia</a:t>
            </a:r>
            <a:endParaRPr lang="en-TW" sz="900" dirty="0"/>
          </a:p>
        </p:txBody>
      </p:sp>
      <p:sp>
        <p:nvSpPr>
          <p:cNvPr id="8" name="TextBox 7">
            <a:extLst>
              <a:ext uri="{FF2B5EF4-FFF2-40B4-BE49-F238E27FC236}">
                <a16:creationId xmlns:a16="http://schemas.microsoft.com/office/drawing/2014/main" id="{D7C94F4E-BC82-6F4C-9753-F5D42CBF2575}"/>
              </a:ext>
            </a:extLst>
          </p:cNvPr>
          <p:cNvSpPr txBox="1"/>
          <p:nvPr/>
        </p:nvSpPr>
        <p:spPr>
          <a:xfrm>
            <a:off x="4181941" y="1311965"/>
            <a:ext cx="4184159" cy="738664"/>
          </a:xfrm>
          <a:prstGeom prst="rect">
            <a:avLst/>
          </a:prstGeom>
          <a:solidFill>
            <a:schemeClr val="lt1"/>
          </a:solidFill>
        </p:spPr>
        <p:txBody>
          <a:bodyPr wrap="none" rtlCol="0">
            <a:spAutoFit/>
          </a:bodyPr>
          <a:lstStyle/>
          <a:p>
            <a:pPr algn="ctr"/>
            <a:r>
              <a:rPr lang="en-TW" dirty="0"/>
              <a:t>Lambda Calculus are composed of Expressions, </a:t>
            </a:r>
          </a:p>
          <a:p>
            <a:pPr algn="ctr"/>
            <a:r>
              <a:rPr lang="en-TW" dirty="0"/>
              <a:t>and </a:t>
            </a:r>
          </a:p>
          <a:p>
            <a:pPr algn="ctr"/>
            <a:r>
              <a:rPr lang="en-TW" dirty="0"/>
              <a:t>Expressions are composed of other expressions…</a:t>
            </a:r>
          </a:p>
        </p:txBody>
      </p:sp>
    </p:spTree>
    <p:extLst>
      <p:ext uri="{BB962C8B-B14F-4D97-AF65-F5344CB8AC3E}">
        <p14:creationId xmlns:p14="http://schemas.microsoft.com/office/powerpoint/2010/main" val="10874038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44871" y="246827"/>
            <a:ext cx="4054315" cy="95410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3600" dirty="0">
                <a:solidFill>
                  <a:schemeClr val="tx1"/>
                </a:solidFill>
                <a:latin typeface="Calibri"/>
              </a:rPr>
              <a:t>Recursion/Iteration:</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2000" dirty="0">
                <a:solidFill>
                  <a:schemeClr val="tx1"/>
                </a:solidFill>
                <a:latin typeface="Calibri"/>
              </a:rPr>
              <a:t> connects the beginning with the end</a:t>
            </a:r>
            <a:endParaRPr kumimoji="0" lang="en-US" sz="3600" b="0" i="0" u="none" strike="noStrike" kern="0" cap="none" spc="0" normalizeH="0" baseline="0" noProof="0" dirty="0">
              <a:ln>
                <a:noFill/>
              </a:ln>
              <a:solidFill>
                <a:schemeClr val="tx1"/>
              </a:solidFill>
              <a:effectLst/>
              <a:uLnTx/>
              <a:uFillTx/>
              <a:latin typeface="Calibri"/>
              <a:cs typeface="Arial"/>
              <a:sym typeface="Arial"/>
            </a:endParaRPr>
          </a:p>
        </p:txBody>
      </p:sp>
      <p:sp>
        <p:nvSpPr>
          <p:cNvPr id="3" name="Slide Number Placeholder 2">
            <a:extLst>
              <a:ext uri="{FF2B5EF4-FFF2-40B4-BE49-F238E27FC236}">
                <a16:creationId xmlns:a16="http://schemas.microsoft.com/office/drawing/2014/main" id="{BD97F38E-537F-AD4F-AC09-A73458676A1B}"/>
              </a:ext>
            </a:extLst>
          </p:cNvPr>
          <p:cNvSpPr>
            <a:spLocks noGrp="1"/>
          </p:cNvSpPr>
          <p:nvPr>
            <p:ph type="sldNum" sz="quarter" idx="12"/>
          </p:nvPr>
        </p:nvSpPr>
        <p:spPr>
          <a:xfrm>
            <a:off x="8660581" y="4804711"/>
            <a:ext cx="342535" cy="267501"/>
          </a:xfrm>
        </p:spPr>
        <p:txBody>
          <a:bodyPr/>
          <a:lstStyle/>
          <a:p>
            <a:fld id="{523C812B-A187-0945-BAC5-7895DB419EB9}" type="slidenum">
              <a:rPr lang="en-US" smtClean="0">
                <a:solidFill>
                  <a:prstClr val="black">
                    <a:tint val="75000"/>
                  </a:prstClr>
                </a:solidFill>
              </a:rPr>
              <a:pPr/>
              <a:t>19</a:t>
            </a:fld>
            <a:endParaRPr lang="en-US" dirty="0">
              <a:solidFill>
                <a:prstClr val="black">
                  <a:tint val="75000"/>
                </a:prstClr>
              </a:solidFill>
            </a:endParaRPr>
          </a:p>
        </p:txBody>
      </p:sp>
      <p:grpSp>
        <p:nvGrpSpPr>
          <p:cNvPr id="11" name="Group 10">
            <a:extLst>
              <a:ext uri="{FF2B5EF4-FFF2-40B4-BE49-F238E27FC236}">
                <a16:creationId xmlns:a16="http://schemas.microsoft.com/office/drawing/2014/main" id="{6388FE84-64F4-934D-B491-E209FDE3C307}"/>
              </a:ext>
            </a:extLst>
          </p:cNvPr>
          <p:cNvGrpSpPr/>
          <p:nvPr/>
        </p:nvGrpSpPr>
        <p:grpSpPr>
          <a:xfrm>
            <a:off x="4360165" y="2134211"/>
            <a:ext cx="4152621" cy="1130159"/>
            <a:chOff x="1929239" y="2947810"/>
            <a:chExt cx="5795379" cy="1625330"/>
          </a:xfrm>
        </p:grpSpPr>
        <p:sp>
          <p:nvSpPr>
            <p:cNvPr id="12" name="Oval 11">
              <a:extLst>
                <a:ext uri="{FF2B5EF4-FFF2-40B4-BE49-F238E27FC236}">
                  <a16:creationId xmlns:a16="http://schemas.microsoft.com/office/drawing/2014/main" id="{6FE8D5D3-7783-BB42-8F3C-81E24F826698}"/>
                </a:ext>
              </a:extLst>
            </p:cNvPr>
            <p:cNvSpPr/>
            <p:nvPr/>
          </p:nvSpPr>
          <p:spPr>
            <a:xfrm>
              <a:off x="1929239" y="3786139"/>
              <a:ext cx="384048" cy="384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sz="900"/>
            </a:p>
          </p:txBody>
        </p:sp>
        <p:grpSp>
          <p:nvGrpSpPr>
            <p:cNvPr id="13" name="Group 12">
              <a:extLst>
                <a:ext uri="{FF2B5EF4-FFF2-40B4-BE49-F238E27FC236}">
                  <a16:creationId xmlns:a16="http://schemas.microsoft.com/office/drawing/2014/main" id="{49DB0C26-634E-7A42-90D7-BE7B0BB038C6}"/>
                </a:ext>
              </a:extLst>
            </p:cNvPr>
            <p:cNvGrpSpPr/>
            <p:nvPr/>
          </p:nvGrpSpPr>
          <p:grpSpPr>
            <a:xfrm>
              <a:off x="7340570" y="2947810"/>
              <a:ext cx="384048" cy="384048"/>
              <a:chOff x="6854952" y="3657600"/>
              <a:chExt cx="384048" cy="384048"/>
            </a:xfrm>
          </p:grpSpPr>
          <p:sp>
            <p:nvSpPr>
              <p:cNvPr id="36" name="Oval 35">
                <a:extLst>
                  <a:ext uri="{FF2B5EF4-FFF2-40B4-BE49-F238E27FC236}">
                    <a16:creationId xmlns:a16="http://schemas.microsoft.com/office/drawing/2014/main" id="{475AB24E-2B36-7346-A10A-7DCD73220F4F}"/>
                  </a:ext>
                </a:extLst>
              </p:cNvPr>
              <p:cNvSpPr/>
              <p:nvPr/>
            </p:nvSpPr>
            <p:spPr>
              <a:xfrm>
                <a:off x="6854952" y="3657600"/>
                <a:ext cx="384048" cy="3840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sz="900"/>
              </a:p>
            </p:txBody>
          </p:sp>
          <p:sp>
            <p:nvSpPr>
              <p:cNvPr id="37" name="Oval 36">
                <a:extLst>
                  <a:ext uri="{FF2B5EF4-FFF2-40B4-BE49-F238E27FC236}">
                    <a16:creationId xmlns:a16="http://schemas.microsoft.com/office/drawing/2014/main" id="{D1C5DECE-3CC5-8947-BCF9-EE8A147BAF90}"/>
                  </a:ext>
                </a:extLst>
              </p:cNvPr>
              <p:cNvSpPr/>
              <p:nvPr/>
            </p:nvSpPr>
            <p:spPr>
              <a:xfrm>
                <a:off x="6970776" y="3773424"/>
                <a:ext cx="152400" cy="1524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sz="900"/>
              </a:p>
            </p:txBody>
          </p:sp>
        </p:grpSp>
        <p:sp>
          <p:nvSpPr>
            <p:cNvPr id="14" name="Rounded Rectangle 13">
              <a:extLst>
                <a:ext uri="{FF2B5EF4-FFF2-40B4-BE49-F238E27FC236}">
                  <a16:creationId xmlns:a16="http://schemas.microsoft.com/office/drawing/2014/main" id="{04EF23C2-F7BA-6B43-80A1-F55154005B37}"/>
                </a:ext>
              </a:extLst>
            </p:cNvPr>
            <p:cNvSpPr/>
            <p:nvPr/>
          </p:nvSpPr>
          <p:spPr>
            <a:xfrm>
              <a:off x="3817620" y="3008096"/>
              <a:ext cx="1508760"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900" dirty="0">
                  <a:solidFill>
                    <a:schemeClr val="tx1"/>
                  </a:solidFill>
                </a:rPr>
                <a:t>Variable</a:t>
              </a:r>
            </a:p>
          </p:txBody>
        </p:sp>
        <p:sp>
          <p:nvSpPr>
            <p:cNvPr id="15" name="Rounded Rectangle 14">
              <a:extLst>
                <a:ext uri="{FF2B5EF4-FFF2-40B4-BE49-F238E27FC236}">
                  <a16:creationId xmlns:a16="http://schemas.microsoft.com/office/drawing/2014/main" id="{ED64BEF5-F125-B242-B205-AEDAF28EAE09}"/>
                </a:ext>
              </a:extLst>
            </p:cNvPr>
            <p:cNvSpPr/>
            <p:nvPr/>
          </p:nvSpPr>
          <p:spPr>
            <a:xfrm>
              <a:off x="2947373" y="3511819"/>
              <a:ext cx="1274913" cy="265176"/>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900" dirty="0">
                  <a:solidFill>
                    <a:schemeClr val="tx1"/>
                  </a:solidFill>
                </a:rPr>
                <a:t>Expression1</a:t>
              </a:r>
            </a:p>
          </p:txBody>
        </p:sp>
        <p:sp>
          <p:nvSpPr>
            <p:cNvPr id="16" name="Rounded Rectangle 15">
              <a:extLst>
                <a:ext uri="{FF2B5EF4-FFF2-40B4-BE49-F238E27FC236}">
                  <a16:creationId xmlns:a16="http://schemas.microsoft.com/office/drawing/2014/main" id="{ECCA3E31-69F7-7F48-9E50-7245EEF75D48}"/>
                </a:ext>
              </a:extLst>
            </p:cNvPr>
            <p:cNvSpPr/>
            <p:nvPr/>
          </p:nvSpPr>
          <p:spPr>
            <a:xfrm>
              <a:off x="4750805" y="3510346"/>
              <a:ext cx="1274913" cy="265176"/>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900" dirty="0">
                  <a:solidFill>
                    <a:schemeClr val="bg1"/>
                  </a:solidFill>
                </a:rPr>
                <a:t>Expression2</a:t>
              </a:r>
            </a:p>
          </p:txBody>
        </p:sp>
        <p:cxnSp>
          <p:nvCxnSpPr>
            <p:cNvPr id="17" name="Straight Arrow Connector 16">
              <a:extLst>
                <a:ext uri="{FF2B5EF4-FFF2-40B4-BE49-F238E27FC236}">
                  <a16:creationId xmlns:a16="http://schemas.microsoft.com/office/drawing/2014/main" id="{D2C149AC-F03F-FC4D-9928-B9F2A3684860}"/>
                </a:ext>
              </a:extLst>
            </p:cNvPr>
            <p:cNvCxnSpPr>
              <a:cxnSpLocks/>
              <a:stCxn id="12" idx="7"/>
              <a:endCxn id="15" idx="1"/>
            </p:cNvCxnSpPr>
            <p:nvPr/>
          </p:nvCxnSpPr>
          <p:spPr>
            <a:xfrm flipV="1">
              <a:off x="2257044" y="3644407"/>
              <a:ext cx="690329" cy="1979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514A23D-8F7A-754C-94E0-1E23421F7CB7}"/>
                </a:ext>
              </a:extLst>
            </p:cNvPr>
            <p:cNvCxnSpPr>
              <a:cxnSpLocks/>
              <a:stCxn id="12" idx="0"/>
              <a:endCxn id="14" idx="1"/>
            </p:cNvCxnSpPr>
            <p:nvPr/>
          </p:nvCxnSpPr>
          <p:spPr>
            <a:xfrm flipV="1">
              <a:off x="2121263" y="3140684"/>
              <a:ext cx="1696357" cy="6454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00650FB-9C7A-6941-8D29-87BFD2C07487}"/>
                </a:ext>
              </a:extLst>
            </p:cNvPr>
            <p:cNvCxnSpPr>
              <a:cxnSpLocks/>
              <a:stCxn id="14" idx="3"/>
              <a:endCxn id="36" idx="2"/>
            </p:cNvCxnSpPr>
            <p:nvPr/>
          </p:nvCxnSpPr>
          <p:spPr>
            <a:xfrm flipV="1">
              <a:off x="5326380" y="3139834"/>
              <a:ext cx="2014190" cy="8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612CFB65-6C0B-5A41-90E9-0389459E7D45}"/>
                </a:ext>
              </a:extLst>
            </p:cNvPr>
            <p:cNvCxnSpPr>
              <a:cxnSpLocks/>
              <a:stCxn id="15" idx="3"/>
              <a:endCxn id="16" idx="1"/>
            </p:cNvCxnSpPr>
            <p:nvPr/>
          </p:nvCxnSpPr>
          <p:spPr>
            <a:xfrm flipV="1">
              <a:off x="4222286" y="3642934"/>
              <a:ext cx="528519" cy="14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94F8ABE9-E5F3-DC4C-9851-9134FBB4708A}"/>
                </a:ext>
              </a:extLst>
            </p:cNvPr>
            <p:cNvCxnSpPr>
              <a:cxnSpLocks/>
              <a:stCxn id="16" idx="3"/>
              <a:endCxn id="29" idx="1"/>
            </p:cNvCxnSpPr>
            <p:nvPr/>
          </p:nvCxnSpPr>
          <p:spPr>
            <a:xfrm>
              <a:off x="6025718" y="3642934"/>
              <a:ext cx="825650" cy="1994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a:extLst>
                <a:ext uri="{FF2B5EF4-FFF2-40B4-BE49-F238E27FC236}">
                  <a16:creationId xmlns:a16="http://schemas.microsoft.com/office/drawing/2014/main" id="{8635E22B-1513-5547-91E1-8CDC0C5B8398}"/>
                </a:ext>
              </a:extLst>
            </p:cNvPr>
            <p:cNvSpPr/>
            <p:nvPr/>
          </p:nvSpPr>
          <p:spPr>
            <a:xfrm>
              <a:off x="3448871" y="3850350"/>
              <a:ext cx="950976"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900" dirty="0">
                  <a:solidFill>
                    <a:schemeClr val="tx1"/>
                  </a:solidFill>
                </a:rPr>
                <a:t>Variable</a:t>
              </a:r>
            </a:p>
          </p:txBody>
        </p:sp>
        <p:sp>
          <p:nvSpPr>
            <p:cNvPr id="23" name="Rounded Rectangle 22">
              <a:extLst>
                <a:ext uri="{FF2B5EF4-FFF2-40B4-BE49-F238E27FC236}">
                  <a16:creationId xmlns:a16="http://schemas.microsoft.com/office/drawing/2014/main" id="{B0D17CDF-56CA-EB4B-AF6A-5FC7F0B1D60C}"/>
                </a:ext>
              </a:extLst>
            </p:cNvPr>
            <p:cNvSpPr/>
            <p:nvPr/>
          </p:nvSpPr>
          <p:spPr>
            <a:xfrm>
              <a:off x="4750805" y="3852992"/>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900" dirty="0">
                  <a:solidFill>
                    <a:schemeClr val="tx1"/>
                  </a:solidFill>
                </a:rPr>
                <a:t>Expression</a:t>
              </a:r>
            </a:p>
          </p:txBody>
        </p:sp>
        <p:cxnSp>
          <p:nvCxnSpPr>
            <p:cNvPr id="24" name="Straight Arrow Connector 23">
              <a:extLst>
                <a:ext uri="{FF2B5EF4-FFF2-40B4-BE49-F238E27FC236}">
                  <a16:creationId xmlns:a16="http://schemas.microsoft.com/office/drawing/2014/main" id="{51307ED9-88CB-754E-B1B4-60F93FF7FAFA}"/>
                </a:ext>
              </a:extLst>
            </p:cNvPr>
            <p:cNvCxnSpPr>
              <a:cxnSpLocks/>
              <a:stCxn id="22" idx="3"/>
              <a:endCxn id="23" idx="1"/>
            </p:cNvCxnSpPr>
            <p:nvPr/>
          </p:nvCxnSpPr>
          <p:spPr>
            <a:xfrm>
              <a:off x="4399847" y="3982938"/>
              <a:ext cx="350958" cy="26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25" name="Group 24">
              <a:extLst>
                <a:ext uri="{FF2B5EF4-FFF2-40B4-BE49-F238E27FC236}">
                  <a16:creationId xmlns:a16="http://schemas.microsoft.com/office/drawing/2014/main" id="{AAC29B83-EE31-C24C-9E95-06BDDE2684E8}"/>
                </a:ext>
              </a:extLst>
            </p:cNvPr>
            <p:cNvGrpSpPr/>
            <p:nvPr/>
          </p:nvGrpSpPr>
          <p:grpSpPr>
            <a:xfrm>
              <a:off x="2947373" y="4235049"/>
              <a:ext cx="3078345" cy="338091"/>
              <a:chOff x="2907647" y="3370617"/>
              <a:chExt cx="3078345" cy="338091"/>
            </a:xfrm>
          </p:grpSpPr>
          <p:sp>
            <p:nvSpPr>
              <p:cNvPr id="34" name="Rounded Rectangle 33">
                <a:extLst>
                  <a:ext uri="{FF2B5EF4-FFF2-40B4-BE49-F238E27FC236}">
                    <a16:creationId xmlns:a16="http://schemas.microsoft.com/office/drawing/2014/main" id="{09B55366-3595-E948-AB4D-DBAE7EFB7CD8}"/>
                  </a:ext>
                </a:extLst>
              </p:cNvPr>
              <p:cNvSpPr/>
              <p:nvPr/>
            </p:nvSpPr>
            <p:spPr>
              <a:xfrm>
                <a:off x="2907647" y="3370617"/>
                <a:ext cx="3078345" cy="33809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900" dirty="0">
                    <a:solidFill>
                      <a:schemeClr val="tx1"/>
                    </a:solidFill>
                  </a:rPr>
                  <a:t>(                           )</a:t>
                </a:r>
              </a:p>
            </p:txBody>
          </p:sp>
          <p:sp>
            <p:nvSpPr>
              <p:cNvPr id="35" name="Rounded Rectangle 34">
                <a:extLst>
                  <a:ext uri="{FF2B5EF4-FFF2-40B4-BE49-F238E27FC236}">
                    <a16:creationId xmlns:a16="http://schemas.microsoft.com/office/drawing/2014/main" id="{16488F72-1E99-174F-8716-050BBEB4F995}"/>
                  </a:ext>
                </a:extLst>
              </p:cNvPr>
              <p:cNvSpPr/>
              <p:nvPr/>
            </p:nvSpPr>
            <p:spPr>
              <a:xfrm>
                <a:off x="3861355" y="3407074"/>
                <a:ext cx="1170929"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900" dirty="0">
                    <a:solidFill>
                      <a:schemeClr val="tx1"/>
                    </a:solidFill>
                  </a:rPr>
                  <a:t>Expression</a:t>
                </a:r>
              </a:p>
            </p:txBody>
          </p:sp>
        </p:grpSp>
        <p:sp>
          <p:nvSpPr>
            <p:cNvPr id="26" name="Rounded Rectangle 25">
              <a:extLst>
                <a:ext uri="{FF2B5EF4-FFF2-40B4-BE49-F238E27FC236}">
                  <a16:creationId xmlns:a16="http://schemas.microsoft.com/office/drawing/2014/main" id="{6BBAA9F3-2D60-4A45-BDAD-886AD1294790}"/>
                </a:ext>
              </a:extLst>
            </p:cNvPr>
            <p:cNvSpPr/>
            <p:nvPr/>
          </p:nvSpPr>
          <p:spPr>
            <a:xfrm>
              <a:off x="2947373" y="3849344"/>
              <a:ext cx="342900"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050" dirty="0">
                  <a:solidFill>
                    <a:schemeClr val="tx1"/>
                  </a:solidFill>
                </a:rPr>
                <a:t>𝜆</a:t>
              </a:r>
            </a:p>
          </p:txBody>
        </p:sp>
        <p:cxnSp>
          <p:nvCxnSpPr>
            <p:cNvPr id="27" name="Straight Arrow Connector 26">
              <a:extLst>
                <a:ext uri="{FF2B5EF4-FFF2-40B4-BE49-F238E27FC236}">
                  <a16:creationId xmlns:a16="http://schemas.microsoft.com/office/drawing/2014/main" id="{02E29A93-58EB-CE47-84B3-DF7D2DEC687D}"/>
                </a:ext>
              </a:extLst>
            </p:cNvPr>
            <p:cNvCxnSpPr>
              <a:cxnSpLocks/>
              <a:stCxn id="26" idx="3"/>
              <a:endCxn id="22" idx="1"/>
            </p:cNvCxnSpPr>
            <p:nvPr/>
          </p:nvCxnSpPr>
          <p:spPr>
            <a:xfrm>
              <a:off x="3290273" y="3981932"/>
              <a:ext cx="158598" cy="10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84610DC7-2598-2E49-91B8-30D4103422EE}"/>
                </a:ext>
              </a:extLst>
            </p:cNvPr>
            <p:cNvCxnSpPr>
              <a:cxnSpLocks/>
              <a:stCxn id="23" idx="3"/>
              <a:endCxn id="29" idx="2"/>
            </p:cNvCxnSpPr>
            <p:nvPr/>
          </p:nvCxnSpPr>
          <p:spPr>
            <a:xfrm flipV="1">
              <a:off x="6025718" y="3978163"/>
              <a:ext cx="769407" cy="74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62FBACC2-626C-5B4D-8430-1162C625307E}"/>
                </a:ext>
              </a:extLst>
            </p:cNvPr>
            <p:cNvSpPr/>
            <p:nvPr/>
          </p:nvSpPr>
          <p:spPr>
            <a:xfrm>
              <a:off x="6795125" y="3786139"/>
              <a:ext cx="384048" cy="38404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sz="900"/>
            </a:p>
          </p:txBody>
        </p:sp>
        <p:cxnSp>
          <p:nvCxnSpPr>
            <p:cNvPr id="30" name="Straight Arrow Connector 29">
              <a:extLst>
                <a:ext uri="{FF2B5EF4-FFF2-40B4-BE49-F238E27FC236}">
                  <a16:creationId xmlns:a16="http://schemas.microsoft.com/office/drawing/2014/main" id="{CEA77DFE-48B1-FE42-9CE2-256AEDA27949}"/>
                </a:ext>
              </a:extLst>
            </p:cNvPr>
            <p:cNvCxnSpPr>
              <a:cxnSpLocks/>
              <a:stCxn id="34" idx="3"/>
              <a:endCxn id="29" idx="3"/>
            </p:cNvCxnSpPr>
            <p:nvPr/>
          </p:nvCxnSpPr>
          <p:spPr>
            <a:xfrm flipV="1">
              <a:off x="6025718" y="4113944"/>
              <a:ext cx="825650" cy="290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50900A85-04AE-EA44-9BDB-7191264DB41E}"/>
                </a:ext>
              </a:extLst>
            </p:cNvPr>
            <p:cNvCxnSpPr>
              <a:cxnSpLocks/>
              <a:stCxn id="12" idx="6"/>
              <a:endCxn id="26" idx="1"/>
            </p:cNvCxnSpPr>
            <p:nvPr/>
          </p:nvCxnSpPr>
          <p:spPr>
            <a:xfrm>
              <a:off x="2313287" y="3978163"/>
              <a:ext cx="634086" cy="37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DB15573A-2674-0043-B9C0-1777EE866216}"/>
                </a:ext>
              </a:extLst>
            </p:cNvPr>
            <p:cNvCxnSpPr>
              <a:cxnSpLocks/>
              <a:stCxn id="12" idx="5"/>
              <a:endCxn id="34" idx="1"/>
            </p:cNvCxnSpPr>
            <p:nvPr/>
          </p:nvCxnSpPr>
          <p:spPr>
            <a:xfrm>
              <a:off x="2257044" y="4113944"/>
              <a:ext cx="690329" cy="290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Elbow Connector 32">
              <a:extLst>
                <a:ext uri="{FF2B5EF4-FFF2-40B4-BE49-F238E27FC236}">
                  <a16:creationId xmlns:a16="http://schemas.microsoft.com/office/drawing/2014/main" id="{B3E2A396-8E76-6C45-8CF8-4A4137089F98}"/>
                </a:ext>
              </a:extLst>
            </p:cNvPr>
            <p:cNvCxnSpPr>
              <a:cxnSpLocks/>
              <a:stCxn id="29" idx="6"/>
              <a:endCxn id="12" idx="2"/>
            </p:cNvCxnSpPr>
            <p:nvPr/>
          </p:nvCxnSpPr>
          <p:spPr>
            <a:xfrm flipH="1">
              <a:off x="1929239" y="3978163"/>
              <a:ext cx="5249934" cy="12700"/>
            </a:xfrm>
            <a:prstGeom prst="bentConnector5">
              <a:avLst>
                <a:gd name="adj1" fmla="val -4354"/>
                <a:gd name="adj2" fmla="val 6336000"/>
                <a:gd name="adj3" fmla="val 104354"/>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42" name="TextBox 41">
            <a:extLst>
              <a:ext uri="{FF2B5EF4-FFF2-40B4-BE49-F238E27FC236}">
                <a16:creationId xmlns:a16="http://schemas.microsoft.com/office/drawing/2014/main" id="{15AA0B91-A308-CC46-BE86-C5E0AE0B7989}"/>
              </a:ext>
            </a:extLst>
          </p:cNvPr>
          <p:cNvSpPr txBox="1"/>
          <p:nvPr/>
        </p:nvSpPr>
        <p:spPr>
          <a:xfrm>
            <a:off x="4202358" y="3765965"/>
            <a:ext cx="4118235" cy="646331"/>
          </a:xfrm>
          <a:prstGeom prst="rect">
            <a:avLst/>
          </a:prstGeom>
          <a:noFill/>
        </p:spPr>
        <p:txBody>
          <a:bodyPr wrap="square" rtlCol="0">
            <a:spAutoFit/>
          </a:bodyPr>
          <a:lstStyle/>
          <a:p>
            <a:pPr algn="ctr"/>
            <a:r>
              <a:rPr lang="en-TW" sz="1800" b="1" i="1" dirty="0"/>
              <a:t>Lambda calculus </a:t>
            </a:r>
            <a:r>
              <a:rPr lang="en-TW" sz="1800" dirty="0"/>
              <a:t>as an </a:t>
            </a:r>
            <a:r>
              <a:rPr lang="en-TW" sz="1800" b="1" i="1" dirty="0"/>
              <a:t>executable rewrite process </a:t>
            </a:r>
            <a:r>
              <a:rPr lang="en-TW" sz="1800" dirty="0"/>
              <a:t>is a Lattice/Poset.</a:t>
            </a:r>
          </a:p>
        </p:txBody>
      </p:sp>
      <p:sp>
        <p:nvSpPr>
          <p:cNvPr id="8" name="TextBox 7">
            <a:extLst>
              <a:ext uri="{FF2B5EF4-FFF2-40B4-BE49-F238E27FC236}">
                <a16:creationId xmlns:a16="http://schemas.microsoft.com/office/drawing/2014/main" id="{D7C94F4E-BC82-6F4C-9753-F5D42CBF2575}"/>
              </a:ext>
            </a:extLst>
          </p:cNvPr>
          <p:cNvSpPr txBox="1"/>
          <p:nvPr/>
        </p:nvSpPr>
        <p:spPr>
          <a:xfrm>
            <a:off x="4181941" y="1311965"/>
            <a:ext cx="4184159" cy="738664"/>
          </a:xfrm>
          <a:prstGeom prst="rect">
            <a:avLst/>
          </a:prstGeom>
          <a:solidFill>
            <a:schemeClr val="lt1"/>
          </a:solidFill>
        </p:spPr>
        <p:txBody>
          <a:bodyPr wrap="none" rtlCol="0">
            <a:spAutoFit/>
          </a:bodyPr>
          <a:lstStyle/>
          <a:p>
            <a:pPr algn="ctr"/>
            <a:r>
              <a:rPr lang="en-TW" dirty="0"/>
              <a:t>Lambda Calculus are composed of Expressions, </a:t>
            </a:r>
          </a:p>
          <a:p>
            <a:pPr algn="ctr"/>
            <a:r>
              <a:rPr lang="en-TW" dirty="0"/>
              <a:t>and </a:t>
            </a:r>
          </a:p>
          <a:p>
            <a:pPr algn="ctr"/>
            <a:r>
              <a:rPr lang="en-TW" dirty="0"/>
              <a:t>Expressions are composed of other expressions…</a:t>
            </a:r>
          </a:p>
        </p:txBody>
      </p:sp>
      <p:pic>
        <p:nvPicPr>
          <p:cNvPr id="38" name="Picture 2" descr="Kuhn Cycle, model crisis step">
            <a:hlinkClick r:id="rId2"/>
            <a:extLst>
              <a:ext uri="{FF2B5EF4-FFF2-40B4-BE49-F238E27FC236}">
                <a16:creationId xmlns:a16="http://schemas.microsoft.com/office/drawing/2014/main" id="{A954DB8C-CC55-9D45-BCCB-3E0B53A8983C}"/>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888230" y="1465037"/>
            <a:ext cx="2775858" cy="31791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2643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AD2C983-D88E-B04E-A49A-B551CDCC36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a:t>
            </a:fld>
            <a:endParaRPr lang="en"/>
          </a:p>
        </p:txBody>
      </p:sp>
      <p:sp>
        <p:nvSpPr>
          <p:cNvPr id="5" name="Title 1">
            <a:extLst>
              <a:ext uri="{FF2B5EF4-FFF2-40B4-BE49-F238E27FC236}">
                <a16:creationId xmlns:a16="http://schemas.microsoft.com/office/drawing/2014/main" id="{231A9411-4187-B847-9AB9-6C0E6581A6AA}"/>
              </a:ext>
            </a:extLst>
          </p:cNvPr>
          <p:cNvSpPr txBox="1">
            <a:spLocks/>
          </p:cNvSpPr>
          <p:nvPr/>
        </p:nvSpPr>
        <p:spPr>
          <a:xfrm>
            <a:off x="311700" y="445025"/>
            <a:ext cx="8520600" cy="572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r>
              <a:rPr lang="en-US" altLang="zh-CN" sz="3600" dirty="0"/>
              <a:t>Content Themes for the semester</a:t>
            </a:r>
            <a:endParaRPr lang="en-TW" sz="3600" dirty="0"/>
          </a:p>
        </p:txBody>
      </p:sp>
      <p:sp>
        <p:nvSpPr>
          <p:cNvPr id="8" name="Google Shape;61;p14">
            <a:extLst>
              <a:ext uri="{FF2B5EF4-FFF2-40B4-BE49-F238E27FC236}">
                <a16:creationId xmlns:a16="http://schemas.microsoft.com/office/drawing/2014/main" id="{6C2EAA76-E3C6-C14C-B1F9-EDFB37112510}"/>
              </a:ext>
            </a:extLst>
          </p:cNvPr>
          <p:cNvSpPr txBox="1">
            <a:spLocks/>
          </p:cNvSpPr>
          <p:nvPr/>
        </p:nvSpPr>
        <p:spPr>
          <a:xfrm>
            <a:off x="436840" y="1074789"/>
            <a:ext cx="4260300" cy="378522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a:buFont typeface="+mj-lt"/>
              <a:buAutoNum type="arabicPeriod"/>
            </a:pPr>
            <a:r>
              <a:rPr lang="en-US" sz="1200" dirty="0"/>
              <a:t>Overview</a:t>
            </a:r>
          </a:p>
          <a:p>
            <a:pPr>
              <a:spcBef>
                <a:spcPts val="1600"/>
              </a:spcBef>
              <a:buFont typeface="+mj-lt"/>
              <a:buAutoNum type="arabicPeriod"/>
            </a:pPr>
            <a:r>
              <a:rPr lang="en-US" sz="1200" dirty="0"/>
              <a:t>Namespace Management</a:t>
            </a:r>
          </a:p>
          <a:p>
            <a:pPr>
              <a:spcBef>
                <a:spcPts val="1600"/>
              </a:spcBef>
              <a:buFont typeface="+mj-lt"/>
              <a:buAutoNum type="arabicPeriod"/>
            </a:pPr>
            <a:r>
              <a:rPr lang="en-US" sz="1200" dirty="0"/>
              <a:t>Biology, Physics, Math, Code is Law, and Society</a:t>
            </a:r>
          </a:p>
          <a:p>
            <a:pPr>
              <a:spcBef>
                <a:spcPts val="1600"/>
              </a:spcBef>
              <a:buFont typeface="+mj-lt"/>
              <a:buAutoNum type="arabicPeriod"/>
            </a:pPr>
            <a:r>
              <a:rPr lang="en-US" sz="1200" dirty="0"/>
              <a:t>Story Telling, Functions/Metaphors/Analogies</a:t>
            </a:r>
            <a:endParaRPr lang="en-US" sz="1200" b="1" dirty="0">
              <a:solidFill>
                <a:srgbClr val="FF0000"/>
              </a:solidFill>
            </a:endParaRPr>
          </a:p>
          <a:p>
            <a:pPr>
              <a:spcBef>
                <a:spcPts val="1600"/>
              </a:spcBef>
              <a:spcAft>
                <a:spcPts val="1600"/>
              </a:spcAft>
              <a:buFont typeface="+mj-lt"/>
              <a:buAutoNum type="arabicPeriod"/>
            </a:pPr>
            <a:r>
              <a:rPr lang="en-US" sz="1200" dirty="0"/>
              <a:t>Writing, Accounting, Historical Data and Temporal Reasoning</a:t>
            </a:r>
          </a:p>
          <a:p>
            <a:pPr>
              <a:spcBef>
                <a:spcPts val="1600"/>
              </a:spcBef>
              <a:spcAft>
                <a:spcPts val="1600"/>
              </a:spcAft>
              <a:buFont typeface="+mj-lt"/>
              <a:buAutoNum type="arabicPeriod"/>
            </a:pPr>
            <a:r>
              <a:rPr lang="en-US" altLang="zh-TW" sz="1200" dirty="0"/>
              <a:t>Knowledge Representation in Wiki and Files</a:t>
            </a:r>
          </a:p>
          <a:p>
            <a:pPr>
              <a:spcBef>
                <a:spcPts val="1600"/>
              </a:spcBef>
              <a:spcAft>
                <a:spcPts val="1600"/>
              </a:spcAft>
              <a:buFont typeface="+mj-lt"/>
              <a:buAutoNum type="arabicPeriod"/>
            </a:pPr>
            <a:r>
              <a:rPr lang="en-US" altLang="zh-TW" sz="1200" dirty="0"/>
              <a:t>Recursion and Continuation (DevOps/CICD)</a:t>
            </a:r>
          </a:p>
          <a:p>
            <a:pPr>
              <a:spcBef>
                <a:spcPts val="1600"/>
              </a:spcBef>
              <a:spcAft>
                <a:spcPts val="1600"/>
              </a:spcAft>
              <a:buFont typeface="+mj-lt"/>
              <a:buAutoNum type="arabicPeriod"/>
            </a:pPr>
            <a:r>
              <a:rPr lang="en-US" altLang="zh-TW" sz="1200" dirty="0">
                <a:solidFill>
                  <a:srgbClr val="FF0000"/>
                </a:solidFill>
              </a:rPr>
              <a:t>Midterm Reports by Students</a:t>
            </a:r>
          </a:p>
        </p:txBody>
      </p:sp>
      <p:sp>
        <p:nvSpPr>
          <p:cNvPr id="11" name="Google Shape;61;p14">
            <a:extLst>
              <a:ext uri="{FF2B5EF4-FFF2-40B4-BE49-F238E27FC236}">
                <a16:creationId xmlns:a16="http://schemas.microsoft.com/office/drawing/2014/main" id="{9229F69E-B2DD-304D-BDA7-8FD83E7B3AC1}"/>
              </a:ext>
            </a:extLst>
          </p:cNvPr>
          <p:cNvSpPr txBox="1">
            <a:spLocks/>
          </p:cNvSpPr>
          <p:nvPr/>
        </p:nvSpPr>
        <p:spPr>
          <a:xfrm>
            <a:off x="4822279" y="1943100"/>
            <a:ext cx="4045200" cy="311371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a:buFont typeface="+mj-lt"/>
              <a:buAutoNum type="arabicPeriod" startAt="9"/>
            </a:pPr>
            <a:r>
              <a:rPr lang="en-US" sz="1200" dirty="0"/>
              <a:t>Cybernetics (Control and Communication)</a:t>
            </a:r>
          </a:p>
          <a:p>
            <a:pPr>
              <a:buFont typeface="+mj-lt"/>
              <a:buAutoNum type="arabicPeriod" startAt="9"/>
            </a:pPr>
            <a:endParaRPr lang="en-US" sz="1200" dirty="0"/>
          </a:p>
          <a:p>
            <a:pPr>
              <a:buFont typeface="+mj-lt"/>
              <a:buAutoNum type="arabicPeriod" startAt="9"/>
            </a:pPr>
            <a:r>
              <a:rPr lang="en-US" sz="1200" dirty="0"/>
              <a:t>Smart City and Internet of Things</a:t>
            </a:r>
          </a:p>
          <a:p>
            <a:pPr>
              <a:spcBef>
                <a:spcPts val="1600"/>
              </a:spcBef>
              <a:buFont typeface="+mj-lt"/>
              <a:buAutoNum type="arabicPeriod" startAt="9"/>
            </a:pPr>
            <a:r>
              <a:rPr lang="en-US" sz="1200" dirty="0"/>
              <a:t>Artificial Intelligence and its Social Impacts</a:t>
            </a:r>
          </a:p>
          <a:p>
            <a:pPr>
              <a:spcBef>
                <a:spcPts val="1600"/>
              </a:spcBef>
              <a:buFont typeface="+mj-lt"/>
              <a:buAutoNum type="arabicPeriod" startAt="9"/>
            </a:pPr>
            <a:r>
              <a:rPr lang="en-US" sz="1200" dirty="0"/>
              <a:t>Arts/Skills/Human Talents in the Digital Era</a:t>
            </a:r>
          </a:p>
          <a:p>
            <a:pPr>
              <a:spcBef>
                <a:spcPts val="1600"/>
              </a:spcBef>
              <a:buFont typeface="+mj-lt"/>
              <a:buAutoNum type="arabicPeriod" startAt="9"/>
            </a:pPr>
            <a:r>
              <a:rPr lang="en-US" sz="1200" dirty="0"/>
              <a:t>Student proposed Application Topics</a:t>
            </a:r>
            <a:endParaRPr lang="en-US" sz="1200" b="1" dirty="0">
              <a:solidFill>
                <a:srgbClr val="FF0000"/>
              </a:solidFill>
            </a:endParaRPr>
          </a:p>
          <a:p>
            <a:pPr>
              <a:spcBef>
                <a:spcPts val="1600"/>
              </a:spcBef>
              <a:spcAft>
                <a:spcPts val="1600"/>
              </a:spcAft>
              <a:buFont typeface="+mj-lt"/>
              <a:buAutoNum type="arabicPeriod" startAt="9"/>
            </a:pPr>
            <a:r>
              <a:rPr lang="en-US" sz="1200" dirty="0"/>
              <a:t>Rehearsal</a:t>
            </a:r>
          </a:p>
          <a:p>
            <a:pPr>
              <a:spcBef>
                <a:spcPts val="1600"/>
              </a:spcBef>
              <a:spcAft>
                <a:spcPts val="1600"/>
              </a:spcAft>
              <a:buFont typeface="+mj-lt"/>
              <a:buAutoNum type="arabicPeriod" startAt="9"/>
            </a:pPr>
            <a:r>
              <a:rPr lang="en-US" altLang="zh-TW" sz="1200" dirty="0">
                <a:solidFill>
                  <a:srgbClr val="FF0000"/>
                </a:solidFill>
              </a:rPr>
              <a:t>Final Reports and Celebration</a:t>
            </a:r>
          </a:p>
        </p:txBody>
      </p:sp>
      <p:pic>
        <p:nvPicPr>
          <p:cNvPr id="3" name="Picture 2">
            <a:extLst>
              <a:ext uri="{FF2B5EF4-FFF2-40B4-BE49-F238E27FC236}">
                <a16:creationId xmlns:a16="http://schemas.microsoft.com/office/drawing/2014/main" id="{68AFED76-4013-E642-B94C-FBCE0ADC02E3}"/>
              </a:ext>
            </a:extLst>
          </p:cNvPr>
          <p:cNvPicPr>
            <a:picLocks noChangeAspect="1"/>
          </p:cNvPicPr>
          <p:nvPr/>
        </p:nvPicPr>
        <p:blipFill>
          <a:blip r:embed="rId3"/>
          <a:stretch>
            <a:fillRect/>
          </a:stretch>
        </p:blipFill>
        <p:spPr>
          <a:xfrm>
            <a:off x="554191" y="849184"/>
            <a:ext cx="8035618" cy="3616720"/>
          </a:xfrm>
          <a:prstGeom prst="rect">
            <a:avLst/>
          </a:prstGeom>
        </p:spPr>
      </p:pic>
    </p:spTree>
    <p:extLst>
      <p:ext uri="{BB962C8B-B14F-4D97-AF65-F5344CB8AC3E}">
        <p14:creationId xmlns:p14="http://schemas.microsoft.com/office/powerpoint/2010/main" val="38001709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44871" y="246827"/>
            <a:ext cx="4054315" cy="95410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3600" dirty="0">
                <a:solidFill>
                  <a:schemeClr val="tx1"/>
                </a:solidFill>
                <a:latin typeface="Calibri"/>
              </a:rPr>
              <a:t>Recursion/Iteration:</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2000" dirty="0">
                <a:solidFill>
                  <a:schemeClr val="tx1"/>
                </a:solidFill>
                <a:latin typeface="Calibri"/>
              </a:rPr>
              <a:t> connects the beginning with the end</a:t>
            </a:r>
            <a:endParaRPr kumimoji="0" lang="en-US" sz="3600" b="0" i="0" u="none" strike="noStrike" kern="0" cap="none" spc="0" normalizeH="0" baseline="0" noProof="0" dirty="0">
              <a:ln>
                <a:noFill/>
              </a:ln>
              <a:solidFill>
                <a:schemeClr val="tx1"/>
              </a:solidFill>
              <a:effectLst/>
              <a:uLnTx/>
              <a:uFillTx/>
              <a:latin typeface="Calibri"/>
              <a:cs typeface="Arial"/>
              <a:sym typeface="Arial"/>
            </a:endParaRPr>
          </a:p>
        </p:txBody>
      </p:sp>
      <p:sp>
        <p:nvSpPr>
          <p:cNvPr id="3" name="Slide Number Placeholder 2">
            <a:extLst>
              <a:ext uri="{FF2B5EF4-FFF2-40B4-BE49-F238E27FC236}">
                <a16:creationId xmlns:a16="http://schemas.microsoft.com/office/drawing/2014/main" id="{BD97F38E-537F-AD4F-AC09-A73458676A1B}"/>
              </a:ext>
            </a:extLst>
          </p:cNvPr>
          <p:cNvSpPr>
            <a:spLocks noGrp="1"/>
          </p:cNvSpPr>
          <p:nvPr>
            <p:ph type="sldNum" sz="quarter" idx="12"/>
          </p:nvPr>
        </p:nvSpPr>
        <p:spPr>
          <a:xfrm>
            <a:off x="8660581" y="4804711"/>
            <a:ext cx="342535" cy="267501"/>
          </a:xfrm>
        </p:spPr>
        <p:txBody>
          <a:bodyPr/>
          <a:lstStyle/>
          <a:p>
            <a:fld id="{523C812B-A187-0945-BAC5-7895DB419EB9}" type="slidenum">
              <a:rPr lang="en-US" smtClean="0">
                <a:solidFill>
                  <a:prstClr val="black">
                    <a:tint val="75000"/>
                  </a:prstClr>
                </a:solidFill>
              </a:rPr>
              <a:pPr/>
              <a:t>20</a:t>
            </a:fld>
            <a:endParaRPr lang="en-US" dirty="0">
              <a:solidFill>
                <a:prstClr val="black">
                  <a:tint val="75000"/>
                </a:prstClr>
              </a:solidFill>
            </a:endParaRPr>
          </a:p>
        </p:txBody>
      </p:sp>
      <p:grpSp>
        <p:nvGrpSpPr>
          <p:cNvPr id="11" name="Group 10">
            <a:extLst>
              <a:ext uri="{FF2B5EF4-FFF2-40B4-BE49-F238E27FC236}">
                <a16:creationId xmlns:a16="http://schemas.microsoft.com/office/drawing/2014/main" id="{6388FE84-64F4-934D-B491-E209FDE3C307}"/>
              </a:ext>
            </a:extLst>
          </p:cNvPr>
          <p:cNvGrpSpPr/>
          <p:nvPr/>
        </p:nvGrpSpPr>
        <p:grpSpPr>
          <a:xfrm>
            <a:off x="4273524" y="2824857"/>
            <a:ext cx="4152621" cy="1130159"/>
            <a:chOff x="1929239" y="2947810"/>
            <a:chExt cx="5795379" cy="1625330"/>
          </a:xfrm>
        </p:grpSpPr>
        <p:sp>
          <p:nvSpPr>
            <p:cNvPr id="12" name="Oval 11">
              <a:extLst>
                <a:ext uri="{FF2B5EF4-FFF2-40B4-BE49-F238E27FC236}">
                  <a16:creationId xmlns:a16="http://schemas.microsoft.com/office/drawing/2014/main" id="{6FE8D5D3-7783-BB42-8F3C-81E24F826698}"/>
                </a:ext>
              </a:extLst>
            </p:cNvPr>
            <p:cNvSpPr/>
            <p:nvPr/>
          </p:nvSpPr>
          <p:spPr>
            <a:xfrm>
              <a:off x="1929239" y="3786139"/>
              <a:ext cx="384048" cy="384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sz="900"/>
            </a:p>
          </p:txBody>
        </p:sp>
        <p:grpSp>
          <p:nvGrpSpPr>
            <p:cNvPr id="13" name="Group 12">
              <a:extLst>
                <a:ext uri="{FF2B5EF4-FFF2-40B4-BE49-F238E27FC236}">
                  <a16:creationId xmlns:a16="http://schemas.microsoft.com/office/drawing/2014/main" id="{49DB0C26-634E-7A42-90D7-BE7B0BB038C6}"/>
                </a:ext>
              </a:extLst>
            </p:cNvPr>
            <p:cNvGrpSpPr/>
            <p:nvPr/>
          </p:nvGrpSpPr>
          <p:grpSpPr>
            <a:xfrm>
              <a:off x="7340570" y="2947810"/>
              <a:ext cx="384048" cy="384048"/>
              <a:chOff x="6854952" y="3657600"/>
              <a:chExt cx="384048" cy="384048"/>
            </a:xfrm>
          </p:grpSpPr>
          <p:sp>
            <p:nvSpPr>
              <p:cNvPr id="36" name="Oval 35">
                <a:extLst>
                  <a:ext uri="{FF2B5EF4-FFF2-40B4-BE49-F238E27FC236}">
                    <a16:creationId xmlns:a16="http://schemas.microsoft.com/office/drawing/2014/main" id="{475AB24E-2B36-7346-A10A-7DCD73220F4F}"/>
                  </a:ext>
                </a:extLst>
              </p:cNvPr>
              <p:cNvSpPr/>
              <p:nvPr/>
            </p:nvSpPr>
            <p:spPr>
              <a:xfrm>
                <a:off x="6854952" y="3657600"/>
                <a:ext cx="384048" cy="3840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sz="900"/>
              </a:p>
            </p:txBody>
          </p:sp>
          <p:sp>
            <p:nvSpPr>
              <p:cNvPr id="37" name="Oval 36">
                <a:extLst>
                  <a:ext uri="{FF2B5EF4-FFF2-40B4-BE49-F238E27FC236}">
                    <a16:creationId xmlns:a16="http://schemas.microsoft.com/office/drawing/2014/main" id="{D1C5DECE-3CC5-8947-BCF9-EE8A147BAF90}"/>
                  </a:ext>
                </a:extLst>
              </p:cNvPr>
              <p:cNvSpPr/>
              <p:nvPr/>
            </p:nvSpPr>
            <p:spPr>
              <a:xfrm>
                <a:off x="6970776" y="3773424"/>
                <a:ext cx="152400" cy="1524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sz="900"/>
              </a:p>
            </p:txBody>
          </p:sp>
        </p:grpSp>
        <p:sp>
          <p:nvSpPr>
            <p:cNvPr id="14" name="Rounded Rectangle 13">
              <a:extLst>
                <a:ext uri="{FF2B5EF4-FFF2-40B4-BE49-F238E27FC236}">
                  <a16:creationId xmlns:a16="http://schemas.microsoft.com/office/drawing/2014/main" id="{04EF23C2-F7BA-6B43-80A1-F55154005B37}"/>
                </a:ext>
              </a:extLst>
            </p:cNvPr>
            <p:cNvSpPr/>
            <p:nvPr/>
          </p:nvSpPr>
          <p:spPr>
            <a:xfrm>
              <a:off x="3817620" y="3008096"/>
              <a:ext cx="1508760"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900" dirty="0">
                  <a:solidFill>
                    <a:schemeClr val="tx1"/>
                  </a:solidFill>
                </a:rPr>
                <a:t>Variable</a:t>
              </a:r>
            </a:p>
          </p:txBody>
        </p:sp>
        <p:sp>
          <p:nvSpPr>
            <p:cNvPr id="15" name="Rounded Rectangle 14">
              <a:extLst>
                <a:ext uri="{FF2B5EF4-FFF2-40B4-BE49-F238E27FC236}">
                  <a16:creationId xmlns:a16="http://schemas.microsoft.com/office/drawing/2014/main" id="{ED64BEF5-F125-B242-B205-AEDAF28EAE09}"/>
                </a:ext>
              </a:extLst>
            </p:cNvPr>
            <p:cNvSpPr/>
            <p:nvPr/>
          </p:nvSpPr>
          <p:spPr>
            <a:xfrm>
              <a:off x="2947373" y="3511819"/>
              <a:ext cx="1274913" cy="265176"/>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900" dirty="0">
                  <a:solidFill>
                    <a:schemeClr val="tx1"/>
                  </a:solidFill>
                </a:rPr>
                <a:t>Expression1</a:t>
              </a:r>
            </a:p>
          </p:txBody>
        </p:sp>
        <p:sp>
          <p:nvSpPr>
            <p:cNvPr id="16" name="Rounded Rectangle 15">
              <a:extLst>
                <a:ext uri="{FF2B5EF4-FFF2-40B4-BE49-F238E27FC236}">
                  <a16:creationId xmlns:a16="http://schemas.microsoft.com/office/drawing/2014/main" id="{ECCA3E31-69F7-7F48-9E50-7245EEF75D48}"/>
                </a:ext>
              </a:extLst>
            </p:cNvPr>
            <p:cNvSpPr/>
            <p:nvPr/>
          </p:nvSpPr>
          <p:spPr>
            <a:xfrm>
              <a:off x="4750805" y="3510346"/>
              <a:ext cx="1274913" cy="265176"/>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900" dirty="0">
                  <a:solidFill>
                    <a:schemeClr val="bg1"/>
                  </a:solidFill>
                </a:rPr>
                <a:t>Expression2</a:t>
              </a:r>
            </a:p>
          </p:txBody>
        </p:sp>
        <p:cxnSp>
          <p:nvCxnSpPr>
            <p:cNvPr id="17" name="Straight Arrow Connector 16">
              <a:extLst>
                <a:ext uri="{FF2B5EF4-FFF2-40B4-BE49-F238E27FC236}">
                  <a16:creationId xmlns:a16="http://schemas.microsoft.com/office/drawing/2014/main" id="{D2C149AC-F03F-FC4D-9928-B9F2A3684860}"/>
                </a:ext>
              </a:extLst>
            </p:cNvPr>
            <p:cNvCxnSpPr>
              <a:cxnSpLocks/>
              <a:stCxn id="12" idx="7"/>
              <a:endCxn id="15" idx="1"/>
            </p:cNvCxnSpPr>
            <p:nvPr/>
          </p:nvCxnSpPr>
          <p:spPr>
            <a:xfrm flipV="1">
              <a:off x="2257044" y="3644407"/>
              <a:ext cx="690329" cy="1979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514A23D-8F7A-754C-94E0-1E23421F7CB7}"/>
                </a:ext>
              </a:extLst>
            </p:cNvPr>
            <p:cNvCxnSpPr>
              <a:cxnSpLocks/>
              <a:stCxn id="12" idx="0"/>
              <a:endCxn id="14" idx="1"/>
            </p:cNvCxnSpPr>
            <p:nvPr/>
          </p:nvCxnSpPr>
          <p:spPr>
            <a:xfrm flipV="1">
              <a:off x="2121263" y="3140684"/>
              <a:ext cx="1696357" cy="6454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00650FB-9C7A-6941-8D29-87BFD2C07487}"/>
                </a:ext>
              </a:extLst>
            </p:cNvPr>
            <p:cNvCxnSpPr>
              <a:cxnSpLocks/>
              <a:stCxn id="14" idx="3"/>
              <a:endCxn id="36" idx="2"/>
            </p:cNvCxnSpPr>
            <p:nvPr/>
          </p:nvCxnSpPr>
          <p:spPr>
            <a:xfrm flipV="1">
              <a:off x="5326380" y="3139834"/>
              <a:ext cx="2014190" cy="8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612CFB65-6C0B-5A41-90E9-0389459E7D45}"/>
                </a:ext>
              </a:extLst>
            </p:cNvPr>
            <p:cNvCxnSpPr>
              <a:cxnSpLocks/>
              <a:stCxn id="15" idx="3"/>
              <a:endCxn id="16" idx="1"/>
            </p:cNvCxnSpPr>
            <p:nvPr/>
          </p:nvCxnSpPr>
          <p:spPr>
            <a:xfrm flipV="1">
              <a:off x="4222286" y="3642934"/>
              <a:ext cx="528519" cy="14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94F8ABE9-E5F3-DC4C-9851-9134FBB4708A}"/>
                </a:ext>
              </a:extLst>
            </p:cNvPr>
            <p:cNvCxnSpPr>
              <a:cxnSpLocks/>
              <a:stCxn id="16" idx="3"/>
              <a:endCxn id="29" idx="1"/>
            </p:cNvCxnSpPr>
            <p:nvPr/>
          </p:nvCxnSpPr>
          <p:spPr>
            <a:xfrm>
              <a:off x="6025718" y="3642934"/>
              <a:ext cx="825650" cy="1994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a:extLst>
                <a:ext uri="{FF2B5EF4-FFF2-40B4-BE49-F238E27FC236}">
                  <a16:creationId xmlns:a16="http://schemas.microsoft.com/office/drawing/2014/main" id="{8635E22B-1513-5547-91E1-8CDC0C5B8398}"/>
                </a:ext>
              </a:extLst>
            </p:cNvPr>
            <p:cNvSpPr/>
            <p:nvPr/>
          </p:nvSpPr>
          <p:spPr>
            <a:xfrm>
              <a:off x="3448871" y="3850350"/>
              <a:ext cx="950976"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900" dirty="0">
                  <a:solidFill>
                    <a:schemeClr val="tx1"/>
                  </a:solidFill>
                </a:rPr>
                <a:t>Variable</a:t>
              </a:r>
            </a:p>
          </p:txBody>
        </p:sp>
        <p:sp>
          <p:nvSpPr>
            <p:cNvPr id="23" name="Rounded Rectangle 22">
              <a:extLst>
                <a:ext uri="{FF2B5EF4-FFF2-40B4-BE49-F238E27FC236}">
                  <a16:creationId xmlns:a16="http://schemas.microsoft.com/office/drawing/2014/main" id="{B0D17CDF-56CA-EB4B-AF6A-5FC7F0B1D60C}"/>
                </a:ext>
              </a:extLst>
            </p:cNvPr>
            <p:cNvSpPr/>
            <p:nvPr/>
          </p:nvSpPr>
          <p:spPr>
            <a:xfrm>
              <a:off x="4750805" y="3852992"/>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900" dirty="0">
                  <a:solidFill>
                    <a:schemeClr val="tx1"/>
                  </a:solidFill>
                </a:rPr>
                <a:t>Expression</a:t>
              </a:r>
            </a:p>
          </p:txBody>
        </p:sp>
        <p:cxnSp>
          <p:nvCxnSpPr>
            <p:cNvPr id="24" name="Straight Arrow Connector 23">
              <a:extLst>
                <a:ext uri="{FF2B5EF4-FFF2-40B4-BE49-F238E27FC236}">
                  <a16:creationId xmlns:a16="http://schemas.microsoft.com/office/drawing/2014/main" id="{51307ED9-88CB-754E-B1B4-60F93FF7FAFA}"/>
                </a:ext>
              </a:extLst>
            </p:cNvPr>
            <p:cNvCxnSpPr>
              <a:cxnSpLocks/>
              <a:stCxn id="22" idx="3"/>
              <a:endCxn id="23" idx="1"/>
            </p:cNvCxnSpPr>
            <p:nvPr/>
          </p:nvCxnSpPr>
          <p:spPr>
            <a:xfrm>
              <a:off x="4399847" y="3982938"/>
              <a:ext cx="350958" cy="26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25" name="Group 24">
              <a:extLst>
                <a:ext uri="{FF2B5EF4-FFF2-40B4-BE49-F238E27FC236}">
                  <a16:creationId xmlns:a16="http://schemas.microsoft.com/office/drawing/2014/main" id="{AAC29B83-EE31-C24C-9E95-06BDDE2684E8}"/>
                </a:ext>
              </a:extLst>
            </p:cNvPr>
            <p:cNvGrpSpPr/>
            <p:nvPr/>
          </p:nvGrpSpPr>
          <p:grpSpPr>
            <a:xfrm>
              <a:off x="2947373" y="4235049"/>
              <a:ext cx="3078345" cy="338091"/>
              <a:chOff x="2907647" y="3370617"/>
              <a:chExt cx="3078345" cy="338091"/>
            </a:xfrm>
          </p:grpSpPr>
          <p:sp>
            <p:nvSpPr>
              <p:cNvPr id="34" name="Rounded Rectangle 33">
                <a:extLst>
                  <a:ext uri="{FF2B5EF4-FFF2-40B4-BE49-F238E27FC236}">
                    <a16:creationId xmlns:a16="http://schemas.microsoft.com/office/drawing/2014/main" id="{09B55366-3595-E948-AB4D-DBAE7EFB7CD8}"/>
                  </a:ext>
                </a:extLst>
              </p:cNvPr>
              <p:cNvSpPr/>
              <p:nvPr/>
            </p:nvSpPr>
            <p:spPr>
              <a:xfrm>
                <a:off x="2907647" y="3370617"/>
                <a:ext cx="3078345" cy="33809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900" dirty="0">
                    <a:solidFill>
                      <a:schemeClr val="tx1"/>
                    </a:solidFill>
                  </a:rPr>
                  <a:t>(                           )</a:t>
                </a:r>
              </a:p>
            </p:txBody>
          </p:sp>
          <p:sp>
            <p:nvSpPr>
              <p:cNvPr id="35" name="Rounded Rectangle 34">
                <a:extLst>
                  <a:ext uri="{FF2B5EF4-FFF2-40B4-BE49-F238E27FC236}">
                    <a16:creationId xmlns:a16="http://schemas.microsoft.com/office/drawing/2014/main" id="{16488F72-1E99-174F-8716-050BBEB4F995}"/>
                  </a:ext>
                </a:extLst>
              </p:cNvPr>
              <p:cNvSpPr/>
              <p:nvPr/>
            </p:nvSpPr>
            <p:spPr>
              <a:xfrm>
                <a:off x="3861355" y="3407074"/>
                <a:ext cx="1170929"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900" dirty="0">
                    <a:solidFill>
                      <a:schemeClr val="tx1"/>
                    </a:solidFill>
                  </a:rPr>
                  <a:t>Expression</a:t>
                </a:r>
              </a:p>
            </p:txBody>
          </p:sp>
        </p:grpSp>
        <p:sp>
          <p:nvSpPr>
            <p:cNvPr id="26" name="Rounded Rectangle 25">
              <a:extLst>
                <a:ext uri="{FF2B5EF4-FFF2-40B4-BE49-F238E27FC236}">
                  <a16:creationId xmlns:a16="http://schemas.microsoft.com/office/drawing/2014/main" id="{6BBAA9F3-2D60-4A45-BDAD-886AD1294790}"/>
                </a:ext>
              </a:extLst>
            </p:cNvPr>
            <p:cNvSpPr/>
            <p:nvPr/>
          </p:nvSpPr>
          <p:spPr>
            <a:xfrm>
              <a:off x="2947373" y="3849344"/>
              <a:ext cx="342900"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050" dirty="0">
                  <a:solidFill>
                    <a:schemeClr val="tx1"/>
                  </a:solidFill>
                </a:rPr>
                <a:t>𝜆</a:t>
              </a:r>
            </a:p>
          </p:txBody>
        </p:sp>
        <p:cxnSp>
          <p:nvCxnSpPr>
            <p:cNvPr id="27" name="Straight Arrow Connector 26">
              <a:extLst>
                <a:ext uri="{FF2B5EF4-FFF2-40B4-BE49-F238E27FC236}">
                  <a16:creationId xmlns:a16="http://schemas.microsoft.com/office/drawing/2014/main" id="{02E29A93-58EB-CE47-84B3-DF7D2DEC687D}"/>
                </a:ext>
              </a:extLst>
            </p:cNvPr>
            <p:cNvCxnSpPr>
              <a:cxnSpLocks/>
              <a:stCxn id="26" idx="3"/>
              <a:endCxn id="22" idx="1"/>
            </p:cNvCxnSpPr>
            <p:nvPr/>
          </p:nvCxnSpPr>
          <p:spPr>
            <a:xfrm>
              <a:off x="3290273" y="3981932"/>
              <a:ext cx="158598" cy="10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84610DC7-2598-2E49-91B8-30D4103422EE}"/>
                </a:ext>
              </a:extLst>
            </p:cNvPr>
            <p:cNvCxnSpPr>
              <a:cxnSpLocks/>
              <a:stCxn id="23" idx="3"/>
              <a:endCxn id="29" idx="2"/>
            </p:cNvCxnSpPr>
            <p:nvPr/>
          </p:nvCxnSpPr>
          <p:spPr>
            <a:xfrm flipV="1">
              <a:off x="6025718" y="3978163"/>
              <a:ext cx="769407" cy="74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62FBACC2-626C-5B4D-8430-1162C625307E}"/>
                </a:ext>
              </a:extLst>
            </p:cNvPr>
            <p:cNvSpPr/>
            <p:nvPr/>
          </p:nvSpPr>
          <p:spPr>
            <a:xfrm>
              <a:off x="6795125" y="3786139"/>
              <a:ext cx="384048" cy="38404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sz="900"/>
            </a:p>
          </p:txBody>
        </p:sp>
        <p:cxnSp>
          <p:nvCxnSpPr>
            <p:cNvPr id="30" name="Straight Arrow Connector 29">
              <a:extLst>
                <a:ext uri="{FF2B5EF4-FFF2-40B4-BE49-F238E27FC236}">
                  <a16:creationId xmlns:a16="http://schemas.microsoft.com/office/drawing/2014/main" id="{CEA77DFE-48B1-FE42-9CE2-256AEDA27949}"/>
                </a:ext>
              </a:extLst>
            </p:cNvPr>
            <p:cNvCxnSpPr>
              <a:cxnSpLocks/>
              <a:stCxn id="34" idx="3"/>
              <a:endCxn id="29" idx="3"/>
            </p:cNvCxnSpPr>
            <p:nvPr/>
          </p:nvCxnSpPr>
          <p:spPr>
            <a:xfrm flipV="1">
              <a:off x="6025718" y="4113944"/>
              <a:ext cx="825650" cy="290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50900A85-04AE-EA44-9BDB-7191264DB41E}"/>
                </a:ext>
              </a:extLst>
            </p:cNvPr>
            <p:cNvCxnSpPr>
              <a:cxnSpLocks/>
              <a:stCxn id="12" idx="6"/>
              <a:endCxn id="26" idx="1"/>
            </p:cNvCxnSpPr>
            <p:nvPr/>
          </p:nvCxnSpPr>
          <p:spPr>
            <a:xfrm>
              <a:off x="2313287" y="3978163"/>
              <a:ext cx="634086" cy="37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DB15573A-2674-0043-B9C0-1777EE866216}"/>
                </a:ext>
              </a:extLst>
            </p:cNvPr>
            <p:cNvCxnSpPr>
              <a:cxnSpLocks/>
              <a:stCxn id="12" idx="5"/>
              <a:endCxn id="34" idx="1"/>
            </p:cNvCxnSpPr>
            <p:nvPr/>
          </p:nvCxnSpPr>
          <p:spPr>
            <a:xfrm>
              <a:off x="2257044" y="4113944"/>
              <a:ext cx="690329" cy="290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Elbow Connector 32">
              <a:extLst>
                <a:ext uri="{FF2B5EF4-FFF2-40B4-BE49-F238E27FC236}">
                  <a16:creationId xmlns:a16="http://schemas.microsoft.com/office/drawing/2014/main" id="{B3E2A396-8E76-6C45-8CF8-4A4137089F98}"/>
                </a:ext>
              </a:extLst>
            </p:cNvPr>
            <p:cNvCxnSpPr>
              <a:cxnSpLocks/>
              <a:stCxn id="29" idx="6"/>
              <a:endCxn id="12" idx="2"/>
            </p:cNvCxnSpPr>
            <p:nvPr/>
          </p:nvCxnSpPr>
          <p:spPr>
            <a:xfrm flipH="1">
              <a:off x="1929239" y="3978163"/>
              <a:ext cx="5249934" cy="12700"/>
            </a:xfrm>
            <a:prstGeom prst="bentConnector5">
              <a:avLst>
                <a:gd name="adj1" fmla="val -4354"/>
                <a:gd name="adj2" fmla="val 6336000"/>
                <a:gd name="adj3" fmla="val 104354"/>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8" name="TextBox 7">
            <a:extLst>
              <a:ext uri="{FF2B5EF4-FFF2-40B4-BE49-F238E27FC236}">
                <a16:creationId xmlns:a16="http://schemas.microsoft.com/office/drawing/2014/main" id="{D7C94F4E-BC82-6F4C-9753-F5D42CBF2575}"/>
              </a:ext>
            </a:extLst>
          </p:cNvPr>
          <p:cNvSpPr txBox="1"/>
          <p:nvPr/>
        </p:nvSpPr>
        <p:spPr>
          <a:xfrm>
            <a:off x="3765590" y="1618426"/>
            <a:ext cx="5059398" cy="738664"/>
          </a:xfrm>
          <a:prstGeom prst="rect">
            <a:avLst/>
          </a:prstGeom>
          <a:solidFill>
            <a:schemeClr val="lt1"/>
          </a:solidFill>
        </p:spPr>
        <p:txBody>
          <a:bodyPr wrap="none" rtlCol="0">
            <a:spAutoFit/>
          </a:bodyPr>
          <a:lstStyle/>
          <a:p>
            <a:pPr algn="ctr"/>
            <a:r>
              <a:rPr lang="en-TW" dirty="0"/>
              <a:t>Every KIND of Lambda Expression is a Type, </a:t>
            </a:r>
          </a:p>
          <a:p>
            <a:pPr algn="ctr"/>
            <a:r>
              <a:rPr lang="en-TW" dirty="0"/>
              <a:t>and </a:t>
            </a:r>
          </a:p>
          <a:p>
            <a:pPr algn="ctr"/>
            <a:r>
              <a:rPr lang="en-US" dirty="0"/>
              <a:t>a small number of Types </a:t>
            </a:r>
            <a:r>
              <a:rPr lang="en-TW" dirty="0"/>
              <a:t>can be Computationally Complete…</a:t>
            </a:r>
          </a:p>
        </p:txBody>
      </p:sp>
      <p:pic>
        <p:nvPicPr>
          <p:cNvPr id="38" name="Picture 2" descr="Kuhn Cycle, model crisis step">
            <a:hlinkClick r:id="rId2"/>
            <a:extLst>
              <a:ext uri="{FF2B5EF4-FFF2-40B4-BE49-F238E27FC236}">
                <a16:creationId xmlns:a16="http://schemas.microsoft.com/office/drawing/2014/main" id="{A954DB8C-CC55-9D45-BCCB-3E0B53A8983C}"/>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888230" y="1465037"/>
            <a:ext cx="2775858" cy="317918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A334B66-33AE-4646-BEE3-DAC5B8F99ED1}"/>
              </a:ext>
            </a:extLst>
          </p:cNvPr>
          <p:cNvSpPr txBox="1"/>
          <p:nvPr/>
        </p:nvSpPr>
        <p:spPr>
          <a:xfrm>
            <a:off x="7312135" y="2693463"/>
            <a:ext cx="284052" cy="307777"/>
          </a:xfrm>
          <a:prstGeom prst="rect">
            <a:avLst/>
          </a:prstGeom>
          <a:noFill/>
        </p:spPr>
        <p:txBody>
          <a:bodyPr wrap="none" rtlCol="0">
            <a:spAutoFit/>
          </a:bodyPr>
          <a:lstStyle/>
          <a:p>
            <a:r>
              <a:rPr lang="en-TW" dirty="0"/>
              <a:t>a</a:t>
            </a:r>
          </a:p>
        </p:txBody>
      </p:sp>
      <p:sp>
        <p:nvSpPr>
          <p:cNvPr id="39" name="TextBox 38">
            <a:extLst>
              <a:ext uri="{FF2B5EF4-FFF2-40B4-BE49-F238E27FC236}">
                <a16:creationId xmlns:a16="http://schemas.microsoft.com/office/drawing/2014/main" id="{4E33C45F-61B0-FF4C-9B24-BFE27E4098EC}"/>
              </a:ext>
            </a:extLst>
          </p:cNvPr>
          <p:cNvSpPr txBox="1"/>
          <p:nvPr/>
        </p:nvSpPr>
        <p:spPr>
          <a:xfrm>
            <a:off x="7312135" y="3043996"/>
            <a:ext cx="284052" cy="307777"/>
          </a:xfrm>
          <a:prstGeom prst="rect">
            <a:avLst/>
          </a:prstGeom>
          <a:noFill/>
        </p:spPr>
        <p:txBody>
          <a:bodyPr wrap="none" rtlCol="0">
            <a:spAutoFit/>
          </a:bodyPr>
          <a:lstStyle/>
          <a:p>
            <a:r>
              <a:rPr lang="en-TW" dirty="0"/>
              <a:t>b</a:t>
            </a:r>
          </a:p>
        </p:txBody>
      </p:sp>
      <p:sp>
        <p:nvSpPr>
          <p:cNvPr id="40" name="TextBox 39">
            <a:extLst>
              <a:ext uri="{FF2B5EF4-FFF2-40B4-BE49-F238E27FC236}">
                <a16:creationId xmlns:a16="http://schemas.microsoft.com/office/drawing/2014/main" id="{811B8E89-5254-AF4C-9334-F9576C9A91DB}"/>
              </a:ext>
            </a:extLst>
          </p:cNvPr>
          <p:cNvSpPr txBox="1"/>
          <p:nvPr/>
        </p:nvSpPr>
        <p:spPr>
          <a:xfrm>
            <a:off x="7319737" y="3303961"/>
            <a:ext cx="284052" cy="307777"/>
          </a:xfrm>
          <a:prstGeom prst="rect">
            <a:avLst/>
          </a:prstGeom>
          <a:noFill/>
        </p:spPr>
        <p:txBody>
          <a:bodyPr wrap="none" rtlCol="0">
            <a:spAutoFit/>
          </a:bodyPr>
          <a:lstStyle/>
          <a:p>
            <a:r>
              <a:rPr lang="en-TW" dirty="0"/>
              <a:t>c</a:t>
            </a:r>
          </a:p>
        </p:txBody>
      </p:sp>
      <p:sp>
        <p:nvSpPr>
          <p:cNvPr id="41" name="TextBox 40">
            <a:extLst>
              <a:ext uri="{FF2B5EF4-FFF2-40B4-BE49-F238E27FC236}">
                <a16:creationId xmlns:a16="http://schemas.microsoft.com/office/drawing/2014/main" id="{BCA453A0-A696-2646-A45C-5B0C381EC7A5}"/>
              </a:ext>
            </a:extLst>
          </p:cNvPr>
          <p:cNvSpPr txBox="1"/>
          <p:nvPr/>
        </p:nvSpPr>
        <p:spPr>
          <a:xfrm>
            <a:off x="7319737" y="3689060"/>
            <a:ext cx="284052" cy="307777"/>
          </a:xfrm>
          <a:prstGeom prst="rect">
            <a:avLst/>
          </a:prstGeom>
          <a:noFill/>
        </p:spPr>
        <p:txBody>
          <a:bodyPr wrap="none" rtlCol="0">
            <a:spAutoFit/>
          </a:bodyPr>
          <a:lstStyle/>
          <a:p>
            <a:r>
              <a:rPr lang="en-TW" dirty="0"/>
              <a:t>d</a:t>
            </a:r>
          </a:p>
        </p:txBody>
      </p:sp>
      <p:sp>
        <p:nvSpPr>
          <p:cNvPr id="43" name="TextBox 42">
            <a:extLst>
              <a:ext uri="{FF2B5EF4-FFF2-40B4-BE49-F238E27FC236}">
                <a16:creationId xmlns:a16="http://schemas.microsoft.com/office/drawing/2014/main" id="{ECE5CC38-BCB3-7548-AD9D-E11E64E442F3}"/>
              </a:ext>
            </a:extLst>
          </p:cNvPr>
          <p:cNvSpPr txBox="1"/>
          <p:nvPr/>
        </p:nvSpPr>
        <p:spPr>
          <a:xfrm>
            <a:off x="7312135" y="4050179"/>
            <a:ext cx="1348446" cy="307777"/>
          </a:xfrm>
          <a:prstGeom prst="rect">
            <a:avLst/>
          </a:prstGeom>
          <a:noFill/>
        </p:spPr>
        <p:txBody>
          <a:bodyPr wrap="none" rtlCol="0">
            <a:spAutoFit/>
          </a:bodyPr>
          <a:lstStyle/>
          <a:p>
            <a:r>
              <a:rPr lang="en-US" dirty="0"/>
              <a:t>e</a:t>
            </a:r>
            <a:r>
              <a:rPr lang="en-TW" dirty="0"/>
              <a:t> (empty type)</a:t>
            </a:r>
          </a:p>
        </p:txBody>
      </p:sp>
    </p:spTree>
    <p:extLst>
      <p:ext uri="{BB962C8B-B14F-4D97-AF65-F5344CB8AC3E}">
        <p14:creationId xmlns:p14="http://schemas.microsoft.com/office/powerpoint/2010/main" val="36941425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a:xfrm>
            <a:off x="311700" y="86683"/>
            <a:ext cx="8520600" cy="572700"/>
          </a:xfrm>
        </p:spPr>
        <p:txBody>
          <a:bodyPr/>
          <a:lstStyle/>
          <a:p>
            <a:pPr algn="ctr"/>
            <a:r>
              <a:rPr lang="en-US" dirty="0"/>
              <a:t> A few screen shot for basic data types?</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21</a:t>
            </a:fld>
            <a:endParaRPr kumimoji="0" lang="en" sz="1000" b="0" i="0" u="none" strike="noStrike" kern="0" cap="none" spc="0" normalizeH="0" baseline="0" noProof="0" dirty="0">
              <a:ln>
                <a:noFill/>
              </a:ln>
              <a:solidFill>
                <a:srgbClr val="595959"/>
              </a:solidFill>
              <a:effectLst/>
              <a:uLnTx/>
              <a:uFillTx/>
              <a:latin typeface="Arial"/>
              <a:cs typeface="Arial"/>
              <a:sym typeface="Arial"/>
            </a:endParaRPr>
          </a:p>
        </p:txBody>
      </p:sp>
      <p:pic>
        <p:nvPicPr>
          <p:cNvPr id="3" name="Picture 2">
            <a:hlinkClick r:id="rId2"/>
            <a:extLst>
              <a:ext uri="{FF2B5EF4-FFF2-40B4-BE49-F238E27FC236}">
                <a16:creationId xmlns:a16="http://schemas.microsoft.com/office/drawing/2014/main" id="{1B71D3CF-6A6F-134C-B81D-9AB6300030E7}"/>
              </a:ext>
            </a:extLst>
          </p:cNvPr>
          <p:cNvPicPr>
            <a:picLocks noChangeAspect="1"/>
          </p:cNvPicPr>
          <p:nvPr/>
        </p:nvPicPr>
        <p:blipFill>
          <a:blip r:embed="rId3"/>
          <a:stretch>
            <a:fillRect/>
          </a:stretch>
        </p:blipFill>
        <p:spPr>
          <a:xfrm>
            <a:off x="671543" y="852756"/>
            <a:ext cx="2631786" cy="1808543"/>
          </a:xfrm>
          <a:prstGeom prst="rect">
            <a:avLst/>
          </a:prstGeom>
        </p:spPr>
      </p:pic>
      <p:pic>
        <p:nvPicPr>
          <p:cNvPr id="5" name="Picture 4">
            <a:hlinkClick r:id="rId4"/>
            <a:extLst>
              <a:ext uri="{FF2B5EF4-FFF2-40B4-BE49-F238E27FC236}">
                <a16:creationId xmlns:a16="http://schemas.microsoft.com/office/drawing/2014/main" id="{1421E09E-CBFB-B348-858F-BF4E8DC73B15}"/>
              </a:ext>
            </a:extLst>
          </p:cNvPr>
          <p:cNvPicPr>
            <a:picLocks noChangeAspect="1"/>
          </p:cNvPicPr>
          <p:nvPr/>
        </p:nvPicPr>
        <p:blipFill>
          <a:blip r:embed="rId5"/>
          <a:stretch>
            <a:fillRect/>
          </a:stretch>
        </p:blipFill>
        <p:spPr>
          <a:xfrm>
            <a:off x="6029740" y="852756"/>
            <a:ext cx="2637459" cy="1808543"/>
          </a:xfrm>
          <a:prstGeom prst="rect">
            <a:avLst/>
          </a:prstGeom>
        </p:spPr>
      </p:pic>
      <p:pic>
        <p:nvPicPr>
          <p:cNvPr id="6" name="Picture 5">
            <a:hlinkClick r:id="rId6"/>
            <a:extLst>
              <a:ext uri="{FF2B5EF4-FFF2-40B4-BE49-F238E27FC236}">
                <a16:creationId xmlns:a16="http://schemas.microsoft.com/office/drawing/2014/main" id="{09A6BE45-A0EF-8E40-A4F6-D198C1E75B94}"/>
              </a:ext>
            </a:extLst>
          </p:cNvPr>
          <p:cNvPicPr>
            <a:picLocks noChangeAspect="1"/>
          </p:cNvPicPr>
          <p:nvPr/>
        </p:nvPicPr>
        <p:blipFill>
          <a:blip r:embed="rId7"/>
          <a:stretch>
            <a:fillRect/>
          </a:stretch>
        </p:blipFill>
        <p:spPr>
          <a:xfrm>
            <a:off x="671543" y="3060294"/>
            <a:ext cx="2631786" cy="1799723"/>
          </a:xfrm>
          <a:prstGeom prst="rect">
            <a:avLst/>
          </a:prstGeom>
        </p:spPr>
      </p:pic>
      <p:pic>
        <p:nvPicPr>
          <p:cNvPr id="8" name="Picture 7">
            <a:hlinkClick r:id="rId8"/>
            <a:extLst>
              <a:ext uri="{FF2B5EF4-FFF2-40B4-BE49-F238E27FC236}">
                <a16:creationId xmlns:a16="http://schemas.microsoft.com/office/drawing/2014/main" id="{AEF13FB9-603D-9D4C-B57B-DA7BEB269D84}"/>
              </a:ext>
            </a:extLst>
          </p:cNvPr>
          <p:cNvPicPr>
            <a:picLocks noChangeAspect="1"/>
          </p:cNvPicPr>
          <p:nvPr/>
        </p:nvPicPr>
        <p:blipFill>
          <a:blip r:embed="rId9"/>
          <a:stretch>
            <a:fillRect/>
          </a:stretch>
        </p:blipFill>
        <p:spPr>
          <a:xfrm>
            <a:off x="6029740" y="3051474"/>
            <a:ext cx="2644684" cy="1808543"/>
          </a:xfrm>
          <a:prstGeom prst="rect">
            <a:avLst/>
          </a:prstGeom>
        </p:spPr>
      </p:pic>
      <p:grpSp>
        <p:nvGrpSpPr>
          <p:cNvPr id="10" name="Group 9">
            <a:extLst>
              <a:ext uri="{FF2B5EF4-FFF2-40B4-BE49-F238E27FC236}">
                <a16:creationId xmlns:a16="http://schemas.microsoft.com/office/drawing/2014/main" id="{DA559D98-30EF-9C4E-BBAD-12516C17EF25}"/>
              </a:ext>
            </a:extLst>
          </p:cNvPr>
          <p:cNvGrpSpPr/>
          <p:nvPr/>
        </p:nvGrpSpPr>
        <p:grpSpPr>
          <a:xfrm>
            <a:off x="3232962" y="2329246"/>
            <a:ext cx="2867145" cy="860906"/>
            <a:chOff x="1929239" y="2947810"/>
            <a:chExt cx="5795379" cy="1625330"/>
          </a:xfrm>
        </p:grpSpPr>
        <p:sp>
          <p:nvSpPr>
            <p:cNvPr id="12" name="Oval 11">
              <a:extLst>
                <a:ext uri="{FF2B5EF4-FFF2-40B4-BE49-F238E27FC236}">
                  <a16:creationId xmlns:a16="http://schemas.microsoft.com/office/drawing/2014/main" id="{A46EC79D-D659-924C-B032-1B41A3654FB2}"/>
                </a:ext>
              </a:extLst>
            </p:cNvPr>
            <p:cNvSpPr/>
            <p:nvPr/>
          </p:nvSpPr>
          <p:spPr>
            <a:xfrm>
              <a:off x="1929239" y="3786139"/>
              <a:ext cx="384048" cy="384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sz="500"/>
            </a:p>
          </p:txBody>
        </p:sp>
        <p:grpSp>
          <p:nvGrpSpPr>
            <p:cNvPr id="13" name="Group 12">
              <a:extLst>
                <a:ext uri="{FF2B5EF4-FFF2-40B4-BE49-F238E27FC236}">
                  <a16:creationId xmlns:a16="http://schemas.microsoft.com/office/drawing/2014/main" id="{3D691251-B216-2F45-B397-91A91828D1FE}"/>
                </a:ext>
              </a:extLst>
            </p:cNvPr>
            <p:cNvGrpSpPr/>
            <p:nvPr/>
          </p:nvGrpSpPr>
          <p:grpSpPr>
            <a:xfrm>
              <a:off x="7340570" y="2947810"/>
              <a:ext cx="384048" cy="384048"/>
              <a:chOff x="6854952" y="3657600"/>
              <a:chExt cx="384048" cy="384048"/>
            </a:xfrm>
          </p:grpSpPr>
          <p:sp>
            <p:nvSpPr>
              <p:cNvPr id="36" name="Oval 35">
                <a:extLst>
                  <a:ext uri="{FF2B5EF4-FFF2-40B4-BE49-F238E27FC236}">
                    <a16:creationId xmlns:a16="http://schemas.microsoft.com/office/drawing/2014/main" id="{B302BB2B-CCD0-9044-9403-03C076C7734E}"/>
                  </a:ext>
                </a:extLst>
              </p:cNvPr>
              <p:cNvSpPr/>
              <p:nvPr/>
            </p:nvSpPr>
            <p:spPr>
              <a:xfrm>
                <a:off x="6854952" y="3657600"/>
                <a:ext cx="384048" cy="3840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sz="500"/>
              </a:p>
            </p:txBody>
          </p:sp>
          <p:sp>
            <p:nvSpPr>
              <p:cNvPr id="37" name="Oval 36">
                <a:extLst>
                  <a:ext uri="{FF2B5EF4-FFF2-40B4-BE49-F238E27FC236}">
                    <a16:creationId xmlns:a16="http://schemas.microsoft.com/office/drawing/2014/main" id="{28F3BD87-C6D0-CE43-942A-F215AA8C789E}"/>
                  </a:ext>
                </a:extLst>
              </p:cNvPr>
              <p:cNvSpPr/>
              <p:nvPr/>
            </p:nvSpPr>
            <p:spPr>
              <a:xfrm>
                <a:off x="6970776" y="3773424"/>
                <a:ext cx="152400" cy="1524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sz="500"/>
              </a:p>
            </p:txBody>
          </p:sp>
        </p:grpSp>
        <p:sp>
          <p:nvSpPr>
            <p:cNvPr id="14" name="Rounded Rectangle 13">
              <a:extLst>
                <a:ext uri="{FF2B5EF4-FFF2-40B4-BE49-F238E27FC236}">
                  <a16:creationId xmlns:a16="http://schemas.microsoft.com/office/drawing/2014/main" id="{8BE29764-EC75-8849-A263-46A6FB538873}"/>
                </a:ext>
              </a:extLst>
            </p:cNvPr>
            <p:cNvSpPr/>
            <p:nvPr/>
          </p:nvSpPr>
          <p:spPr>
            <a:xfrm>
              <a:off x="3817620" y="3008096"/>
              <a:ext cx="1508760"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500" dirty="0">
                  <a:solidFill>
                    <a:schemeClr val="tx1"/>
                  </a:solidFill>
                </a:rPr>
                <a:t>Variable</a:t>
              </a:r>
            </a:p>
          </p:txBody>
        </p:sp>
        <p:sp>
          <p:nvSpPr>
            <p:cNvPr id="15" name="Rounded Rectangle 14">
              <a:extLst>
                <a:ext uri="{FF2B5EF4-FFF2-40B4-BE49-F238E27FC236}">
                  <a16:creationId xmlns:a16="http://schemas.microsoft.com/office/drawing/2014/main" id="{14B7A9A4-27B7-604C-91B9-5E2285A4350C}"/>
                </a:ext>
              </a:extLst>
            </p:cNvPr>
            <p:cNvSpPr/>
            <p:nvPr/>
          </p:nvSpPr>
          <p:spPr>
            <a:xfrm>
              <a:off x="2947373" y="3511819"/>
              <a:ext cx="1274913" cy="265176"/>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500" dirty="0">
                  <a:solidFill>
                    <a:schemeClr val="tx1"/>
                  </a:solidFill>
                </a:rPr>
                <a:t>Expression1</a:t>
              </a:r>
            </a:p>
          </p:txBody>
        </p:sp>
        <p:sp>
          <p:nvSpPr>
            <p:cNvPr id="16" name="Rounded Rectangle 15">
              <a:extLst>
                <a:ext uri="{FF2B5EF4-FFF2-40B4-BE49-F238E27FC236}">
                  <a16:creationId xmlns:a16="http://schemas.microsoft.com/office/drawing/2014/main" id="{D4D03B5B-EB81-8E48-878D-437290AA8F35}"/>
                </a:ext>
              </a:extLst>
            </p:cNvPr>
            <p:cNvSpPr/>
            <p:nvPr/>
          </p:nvSpPr>
          <p:spPr>
            <a:xfrm>
              <a:off x="4750805" y="3510346"/>
              <a:ext cx="1274913" cy="265176"/>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500" dirty="0">
                  <a:solidFill>
                    <a:schemeClr val="bg1"/>
                  </a:solidFill>
                </a:rPr>
                <a:t>Expression2</a:t>
              </a:r>
            </a:p>
          </p:txBody>
        </p:sp>
        <p:cxnSp>
          <p:nvCxnSpPr>
            <p:cNvPr id="17" name="Straight Arrow Connector 16">
              <a:extLst>
                <a:ext uri="{FF2B5EF4-FFF2-40B4-BE49-F238E27FC236}">
                  <a16:creationId xmlns:a16="http://schemas.microsoft.com/office/drawing/2014/main" id="{861ACC49-621B-B74D-99D1-D3F99581D058}"/>
                </a:ext>
              </a:extLst>
            </p:cNvPr>
            <p:cNvCxnSpPr>
              <a:cxnSpLocks/>
              <a:stCxn id="12" idx="7"/>
              <a:endCxn id="15" idx="1"/>
            </p:cNvCxnSpPr>
            <p:nvPr/>
          </p:nvCxnSpPr>
          <p:spPr>
            <a:xfrm flipV="1">
              <a:off x="2257044" y="3644407"/>
              <a:ext cx="690329" cy="1979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0D503D8A-E3EC-344B-B50B-C75FE877F07E}"/>
                </a:ext>
              </a:extLst>
            </p:cNvPr>
            <p:cNvCxnSpPr>
              <a:cxnSpLocks/>
              <a:stCxn id="12" idx="0"/>
              <a:endCxn id="14" idx="1"/>
            </p:cNvCxnSpPr>
            <p:nvPr/>
          </p:nvCxnSpPr>
          <p:spPr>
            <a:xfrm flipV="1">
              <a:off x="2121263" y="3140684"/>
              <a:ext cx="1696357" cy="6454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2EC35C87-7EDD-7C42-A842-AA0F4F8578E8}"/>
                </a:ext>
              </a:extLst>
            </p:cNvPr>
            <p:cNvCxnSpPr>
              <a:cxnSpLocks/>
              <a:stCxn id="14" idx="3"/>
              <a:endCxn id="36" idx="2"/>
            </p:cNvCxnSpPr>
            <p:nvPr/>
          </p:nvCxnSpPr>
          <p:spPr>
            <a:xfrm flipV="1">
              <a:off x="5326380" y="3139834"/>
              <a:ext cx="2014190" cy="8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79B93B22-DCC5-E847-BF02-453DEA34FF6F}"/>
                </a:ext>
              </a:extLst>
            </p:cNvPr>
            <p:cNvCxnSpPr>
              <a:cxnSpLocks/>
              <a:stCxn id="15" idx="3"/>
              <a:endCxn id="16" idx="1"/>
            </p:cNvCxnSpPr>
            <p:nvPr/>
          </p:nvCxnSpPr>
          <p:spPr>
            <a:xfrm flipV="1">
              <a:off x="4222286" y="3642934"/>
              <a:ext cx="528519" cy="14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84FEFB14-7AB5-D54D-803A-D300DDD90CE4}"/>
                </a:ext>
              </a:extLst>
            </p:cNvPr>
            <p:cNvCxnSpPr>
              <a:cxnSpLocks/>
              <a:stCxn id="16" idx="3"/>
              <a:endCxn id="29" idx="1"/>
            </p:cNvCxnSpPr>
            <p:nvPr/>
          </p:nvCxnSpPr>
          <p:spPr>
            <a:xfrm>
              <a:off x="6025718" y="3642934"/>
              <a:ext cx="825650" cy="1994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a:extLst>
                <a:ext uri="{FF2B5EF4-FFF2-40B4-BE49-F238E27FC236}">
                  <a16:creationId xmlns:a16="http://schemas.microsoft.com/office/drawing/2014/main" id="{9DB2D665-FD26-8F44-9BF0-EBC7152F1BC7}"/>
                </a:ext>
              </a:extLst>
            </p:cNvPr>
            <p:cNvSpPr/>
            <p:nvPr/>
          </p:nvSpPr>
          <p:spPr>
            <a:xfrm>
              <a:off x="3448871" y="3850350"/>
              <a:ext cx="950976"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500" dirty="0">
                  <a:solidFill>
                    <a:schemeClr val="tx1"/>
                  </a:solidFill>
                </a:rPr>
                <a:t>Variable</a:t>
              </a:r>
            </a:p>
          </p:txBody>
        </p:sp>
        <p:sp>
          <p:nvSpPr>
            <p:cNvPr id="23" name="Rounded Rectangle 22">
              <a:extLst>
                <a:ext uri="{FF2B5EF4-FFF2-40B4-BE49-F238E27FC236}">
                  <a16:creationId xmlns:a16="http://schemas.microsoft.com/office/drawing/2014/main" id="{889AF143-6A79-3544-9110-C22FFAF1D3FD}"/>
                </a:ext>
              </a:extLst>
            </p:cNvPr>
            <p:cNvSpPr/>
            <p:nvPr/>
          </p:nvSpPr>
          <p:spPr>
            <a:xfrm>
              <a:off x="4750805" y="3852992"/>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500" dirty="0">
                  <a:solidFill>
                    <a:schemeClr val="tx1"/>
                  </a:solidFill>
                </a:rPr>
                <a:t>Expression</a:t>
              </a:r>
            </a:p>
          </p:txBody>
        </p:sp>
        <p:cxnSp>
          <p:nvCxnSpPr>
            <p:cNvPr id="24" name="Straight Arrow Connector 23">
              <a:extLst>
                <a:ext uri="{FF2B5EF4-FFF2-40B4-BE49-F238E27FC236}">
                  <a16:creationId xmlns:a16="http://schemas.microsoft.com/office/drawing/2014/main" id="{3E2E4E6D-8140-0445-B5E7-B5C217C171F4}"/>
                </a:ext>
              </a:extLst>
            </p:cNvPr>
            <p:cNvCxnSpPr>
              <a:cxnSpLocks/>
              <a:stCxn id="22" idx="3"/>
              <a:endCxn id="23" idx="1"/>
            </p:cNvCxnSpPr>
            <p:nvPr/>
          </p:nvCxnSpPr>
          <p:spPr>
            <a:xfrm>
              <a:off x="4399847" y="3982938"/>
              <a:ext cx="350958" cy="26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25" name="Group 24">
              <a:extLst>
                <a:ext uri="{FF2B5EF4-FFF2-40B4-BE49-F238E27FC236}">
                  <a16:creationId xmlns:a16="http://schemas.microsoft.com/office/drawing/2014/main" id="{260FD033-AC7D-5943-A674-FB3E6F45AE1A}"/>
                </a:ext>
              </a:extLst>
            </p:cNvPr>
            <p:cNvGrpSpPr/>
            <p:nvPr/>
          </p:nvGrpSpPr>
          <p:grpSpPr>
            <a:xfrm>
              <a:off x="2947373" y="4235049"/>
              <a:ext cx="3078345" cy="338091"/>
              <a:chOff x="2907647" y="3370617"/>
              <a:chExt cx="3078345" cy="338091"/>
            </a:xfrm>
          </p:grpSpPr>
          <p:sp>
            <p:nvSpPr>
              <p:cNvPr id="34" name="Rounded Rectangle 33">
                <a:extLst>
                  <a:ext uri="{FF2B5EF4-FFF2-40B4-BE49-F238E27FC236}">
                    <a16:creationId xmlns:a16="http://schemas.microsoft.com/office/drawing/2014/main" id="{CE61EC09-9D64-A745-9291-D8C194F1BF95}"/>
                  </a:ext>
                </a:extLst>
              </p:cNvPr>
              <p:cNvSpPr/>
              <p:nvPr/>
            </p:nvSpPr>
            <p:spPr>
              <a:xfrm>
                <a:off x="2907647" y="3370617"/>
                <a:ext cx="3078345" cy="33809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500" dirty="0">
                    <a:solidFill>
                      <a:schemeClr val="tx1"/>
                    </a:solidFill>
                  </a:rPr>
                  <a:t>(                           )</a:t>
                </a:r>
              </a:p>
            </p:txBody>
          </p:sp>
          <p:sp>
            <p:nvSpPr>
              <p:cNvPr id="35" name="Rounded Rectangle 34">
                <a:extLst>
                  <a:ext uri="{FF2B5EF4-FFF2-40B4-BE49-F238E27FC236}">
                    <a16:creationId xmlns:a16="http://schemas.microsoft.com/office/drawing/2014/main" id="{F3D26D99-69D8-7C4D-BB5B-1EAF8F0F55D1}"/>
                  </a:ext>
                </a:extLst>
              </p:cNvPr>
              <p:cNvSpPr/>
              <p:nvPr/>
            </p:nvSpPr>
            <p:spPr>
              <a:xfrm>
                <a:off x="3861355" y="3407074"/>
                <a:ext cx="1170929"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500" dirty="0">
                    <a:solidFill>
                      <a:schemeClr val="tx1"/>
                    </a:solidFill>
                  </a:rPr>
                  <a:t>Expression</a:t>
                </a:r>
              </a:p>
            </p:txBody>
          </p:sp>
        </p:grpSp>
        <p:sp>
          <p:nvSpPr>
            <p:cNvPr id="26" name="Rounded Rectangle 25">
              <a:extLst>
                <a:ext uri="{FF2B5EF4-FFF2-40B4-BE49-F238E27FC236}">
                  <a16:creationId xmlns:a16="http://schemas.microsoft.com/office/drawing/2014/main" id="{4322C42B-61BB-B744-986B-E1E0A5842F31}"/>
                </a:ext>
              </a:extLst>
            </p:cNvPr>
            <p:cNvSpPr/>
            <p:nvPr/>
          </p:nvSpPr>
          <p:spPr>
            <a:xfrm>
              <a:off x="2947373" y="3849344"/>
              <a:ext cx="342900"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700" dirty="0">
                  <a:solidFill>
                    <a:schemeClr val="tx1"/>
                  </a:solidFill>
                </a:rPr>
                <a:t>𝜆</a:t>
              </a:r>
            </a:p>
          </p:txBody>
        </p:sp>
        <p:cxnSp>
          <p:nvCxnSpPr>
            <p:cNvPr id="27" name="Straight Arrow Connector 26">
              <a:extLst>
                <a:ext uri="{FF2B5EF4-FFF2-40B4-BE49-F238E27FC236}">
                  <a16:creationId xmlns:a16="http://schemas.microsoft.com/office/drawing/2014/main" id="{1166E028-1164-1646-9425-A2E7228C2067}"/>
                </a:ext>
              </a:extLst>
            </p:cNvPr>
            <p:cNvCxnSpPr>
              <a:cxnSpLocks/>
              <a:stCxn id="26" idx="3"/>
              <a:endCxn id="22" idx="1"/>
            </p:cNvCxnSpPr>
            <p:nvPr/>
          </p:nvCxnSpPr>
          <p:spPr>
            <a:xfrm>
              <a:off x="3290273" y="3981932"/>
              <a:ext cx="158598" cy="10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1995BFD8-7A02-9347-8FC1-ED2F11E8A888}"/>
                </a:ext>
              </a:extLst>
            </p:cNvPr>
            <p:cNvCxnSpPr>
              <a:cxnSpLocks/>
              <a:stCxn id="23" idx="3"/>
              <a:endCxn id="29" idx="2"/>
            </p:cNvCxnSpPr>
            <p:nvPr/>
          </p:nvCxnSpPr>
          <p:spPr>
            <a:xfrm flipV="1">
              <a:off x="6025718" y="3978163"/>
              <a:ext cx="769407" cy="74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07A261F1-232E-4A40-A29F-30899F7F66EC}"/>
                </a:ext>
              </a:extLst>
            </p:cNvPr>
            <p:cNvSpPr/>
            <p:nvPr/>
          </p:nvSpPr>
          <p:spPr>
            <a:xfrm>
              <a:off x="6795125" y="3786139"/>
              <a:ext cx="384048" cy="38404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sz="500"/>
            </a:p>
          </p:txBody>
        </p:sp>
        <p:cxnSp>
          <p:nvCxnSpPr>
            <p:cNvPr id="30" name="Straight Arrow Connector 29">
              <a:extLst>
                <a:ext uri="{FF2B5EF4-FFF2-40B4-BE49-F238E27FC236}">
                  <a16:creationId xmlns:a16="http://schemas.microsoft.com/office/drawing/2014/main" id="{862163CC-755A-4048-AE9B-DB65B76C03BF}"/>
                </a:ext>
              </a:extLst>
            </p:cNvPr>
            <p:cNvCxnSpPr>
              <a:cxnSpLocks/>
              <a:stCxn id="34" idx="3"/>
              <a:endCxn id="29" idx="3"/>
            </p:cNvCxnSpPr>
            <p:nvPr/>
          </p:nvCxnSpPr>
          <p:spPr>
            <a:xfrm flipV="1">
              <a:off x="6025718" y="4113944"/>
              <a:ext cx="825650" cy="290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4257ABDD-EF5E-0C4C-A521-E0CE0B412E90}"/>
                </a:ext>
              </a:extLst>
            </p:cNvPr>
            <p:cNvCxnSpPr>
              <a:cxnSpLocks/>
              <a:stCxn id="12" idx="6"/>
              <a:endCxn id="26" idx="1"/>
            </p:cNvCxnSpPr>
            <p:nvPr/>
          </p:nvCxnSpPr>
          <p:spPr>
            <a:xfrm>
              <a:off x="2313287" y="3978163"/>
              <a:ext cx="634086" cy="37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6894B33F-12FA-C443-AEF1-B129468540F5}"/>
                </a:ext>
              </a:extLst>
            </p:cNvPr>
            <p:cNvCxnSpPr>
              <a:cxnSpLocks/>
              <a:stCxn id="12" idx="5"/>
              <a:endCxn id="34" idx="1"/>
            </p:cNvCxnSpPr>
            <p:nvPr/>
          </p:nvCxnSpPr>
          <p:spPr>
            <a:xfrm>
              <a:off x="2257044" y="4113944"/>
              <a:ext cx="690329" cy="290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Elbow Connector 32">
              <a:extLst>
                <a:ext uri="{FF2B5EF4-FFF2-40B4-BE49-F238E27FC236}">
                  <a16:creationId xmlns:a16="http://schemas.microsoft.com/office/drawing/2014/main" id="{091C2586-BA6E-C84C-849D-FF070FEF697F}"/>
                </a:ext>
              </a:extLst>
            </p:cNvPr>
            <p:cNvCxnSpPr>
              <a:cxnSpLocks/>
              <a:stCxn id="29" idx="6"/>
              <a:endCxn id="12" idx="2"/>
            </p:cNvCxnSpPr>
            <p:nvPr/>
          </p:nvCxnSpPr>
          <p:spPr>
            <a:xfrm flipH="1">
              <a:off x="1929239" y="3978163"/>
              <a:ext cx="5249934" cy="12700"/>
            </a:xfrm>
            <a:prstGeom prst="bentConnector5">
              <a:avLst>
                <a:gd name="adj1" fmla="val -4354"/>
                <a:gd name="adj2" fmla="val 6336000"/>
                <a:gd name="adj3" fmla="val 104354"/>
              </a:avLst>
            </a:prstGeom>
            <a:ln w="381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797483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186328" y="246827"/>
            <a:ext cx="6771405" cy="64633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3600" dirty="0">
                <a:solidFill>
                  <a:schemeClr val="tx1"/>
                </a:solidFill>
                <a:latin typeface="Calibri"/>
              </a:rPr>
              <a:t>Types in Name Space Management</a:t>
            </a:r>
          </a:p>
        </p:txBody>
      </p:sp>
      <p:sp>
        <p:nvSpPr>
          <p:cNvPr id="3" name="Slide Number Placeholder 2">
            <a:extLst>
              <a:ext uri="{FF2B5EF4-FFF2-40B4-BE49-F238E27FC236}">
                <a16:creationId xmlns:a16="http://schemas.microsoft.com/office/drawing/2014/main" id="{BD97F38E-537F-AD4F-AC09-A73458676A1B}"/>
              </a:ext>
            </a:extLst>
          </p:cNvPr>
          <p:cNvSpPr>
            <a:spLocks noGrp="1"/>
          </p:cNvSpPr>
          <p:nvPr>
            <p:ph type="sldNum" sz="quarter" idx="12"/>
          </p:nvPr>
        </p:nvSpPr>
        <p:spPr>
          <a:xfrm>
            <a:off x="8660581" y="4804711"/>
            <a:ext cx="342535" cy="267501"/>
          </a:xfrm>
        </p:spPr>
        <p:txBody>
          <a:bodyPr/>
          <a:lstStyle/>
          <a:p>
            <a:fld id="{523C812B-A187-0945-BAC5-7895DB419EB9}" type="slidenum">
              <a:rPr lang="en-US" smtClean="0">
                <a:solidFill>
                  <a:prstClr val="black">
                    <a:tint val="75000"/>
                  </a:prstClr>
                </a:solidFill>
              </a:rPr>
              <a:pPr/>
              <a:t>22</a:t>
            </a:fld>
            <a:endParaRPr lang="en-US" dirty="0">
              <a:solidFill>
                <a:prstClr val="black">
                  <a:tint val="75000"/>
                </a:prstClr>
              </a:solidFill>
            </a:endParaRPr>
          </a:p>
        </p:txBody>
      </p:sp>
      <p:grpSp>
        <p:nvGrpSpPr>
          <p:cNvPr id="11" name="Group 10">
            <a:extLst>
              <a:ext uri="{FF2B5EF4-FFF2-40B4-BE49-F238E27FC236}">
                <a16:creationId xmlns:a16="http://schemas.microsoft.com/office/drawing/2014/main" id="{6388FE84-64F4-934D-B491-E209FDE3C307}"/>
              </a:ext>
            </a:extLst>
          </p:cNvPr>
          <p:cNvGrpSpPr/>
          <p:nvPr/>
        </p:nvGrpSpPr>
        <p:grpSpPr>
          <a:xfrm>
            <a:off x="4273524" y="2824857"/>
            <a:ext cx="4152621" cy="1130159"/>
            <a:chOff x="1929239" y="2947810"/>
            <a:chExt cx="5795379" cy="1625330"/>
          </a:xfrm>
        </p:grpSpPr>
        <p:sp>
          <p:nvSpPr>
            <p:cNvPr id="12" name="Oval 11">
              <a:extLst>
                <a:ext uri="{FF2B5EF4-FFF2-40B4-BE49-F238E27FC236}">
                  <a16:creationId xmlns:a16="http://schemas.microsoft.com/office/drawing/2014/main" id="{6FE8D5D3-7783-BB42-8F3C-81E24F826698}"/>
                </a:ext>
              </a:extLst>
            </p:cNvPr>
            <p:cNvSpPr/>
            <p:nvPr/>
          </p:nvSpPr>
          <p:spPr>
            <a:xfrm>
              <a:off x="1929239" y="3786139"/>
              <a:ext cx="384048" cy="384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sz="900"/>
            </a:p>
          </p:txBody>
        </p:sp>
        <p:grpSp>
          <p:nvGrpSpPr>
            <p:cNvPr id="13" name="Group 12">
              <a:extLst>
                <a:ext uri="{FF2B5EF4-FFF2-40B4-BE49-F238E27FC236}">
                  <a16:creationId xmlns:a16="http://schemas.microsoft.com/office/drawing/2014/main" id="{49DB0C26-634E-7A42-90D7-BE7B0BB038C6}"/>
                </a:ext>
              </a:extLst>
            </p:cNvPr>
            <p:cNvGrpSpPr/>
            <p:nvPr/>
          </p:nvGrpSpPr>
          <p:grpSpPr>
            <a:xfrm>
              <a:off x="7340570" y="2947810"/>
              <a:ext cx="384048" cy="384048"/>
              <a:chOff x="6854952" y="3657600"/>
              <a:chExt cx="384048" cy="384048"/>
            </a:xfrm>
          </p:grpSpPr>
          <p:sp>
            <p:nvSpPr>
              <p:cNvPr id="36" name="Oval 35">
                <a:extLst>
                  <a:ext uri="{FF2B5EF4-FFF2-40B4-BE49-F238E27FC236}">
                    <a16:creationId xmlns:a16="http://schemas.microsoft.com/office/drawing/2014/main" id="{475AB24E-2B36-7346-A10A-7DCD73220F4F}"/>
                  </a:ext>
                </a:extLst>
              </p:cNvPr>
              <p:cNvSpPr/>
              <p:nvPr/>
            </p:nvSpPr>
            <p:spPr>
              <a:xfrm>
                <a:off x="6854952" y="3657600"/>
                <a:ext cx="384048" cy="3840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sz="900"/>
              </a:p>
            </p:txBody>
          </p:sp>
          <p:sp>
            <p:nvSpPr>
              <p:cNvPr id="37" name="Oval 36">
                <a:extLst>
                  <a:ext uri="{FF2B5EF4-FFF2-40B4-BE49-F238E27FC236}">
                    <a16:creationId xmlns:a16="http://schemas.microsoft.com/office/drawing/2014/main" id="{D1C5DECE-3CC5-8947-BCF9-EE8A147BAF90}"/>
                  </a:ext>
                </a:extLst>
              </p:cNvPr>
              <p:cNvSpPr/>
              <p:nvPr/>
            </p:nvSpPr>
            <p:spPr>
              <a:xfrm>
                <a:off x="6970776" y="3773424"/>
                <a:ext cx="152400" cy="1524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sz="900"/>
              </a:p>
            </p:txBody>
          </p:sp>
        </p:grpSp>
        <p:sp>
          <p:nvSpPr>
            <p:cNvPr id="14" name="Rounded Rectangle 13">
              <a:extLst>
                <a:ext uri="{FF2B5EF4-FFF2-40B4-BE49-F238E27FC236}">
                  <a16:creationId xmlns:a16="http://schemas.microsoft.com/office/drawing/2014/main" id="{04EF23C2-F7BA-6B43-80A1-F55154005B37}"/>
                </a:ext>
              </a:extLst>
            </p:cNvPr>
            <p:cNvSpPr/>
            <p:nvPr/>
          </p:nvSpPr>
          <p:spPr>
            <a:xfrm>
              <a:off x="3817620" y="3008096"/>
              <a:ext cx="1508760"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900" dirty="0">
                  <a:solidFill>
                    <a:schemeClr val="tx1"/>
                  </a:solidFill>
                </a:rPr>
                <a:t>Variable</a:t>
              </a:r>
            </a:p>
          </p:txBody>
        </p:sp>
        <p:sp>
          <p:nvSpPr>
            <p:cNvPr id="15" name="Rounded Rectangle 14">
              <a:extLst>
                <a:ext uri="{FF2B5EF4-FFF2-40B4-BE49-F238E27FC236}">
                  <a16:creationId xmlns:a16="http://schemas.microsoft.com/office/drawing/2014/main" id="{ED64BEF5-F125-B242-B205-AEDAF28EAE09}"/>
                </a:ext>
              </a:extLst>
            </p:cNvPr>
            <p:cNvSpPr/>
            <p:nvPr/>
          </p:nvSpPr>
          <p:spPr>
            <a:xfrm>
              <a:off x="2947373" y="3511819"/>
              <a:ext cx="1274913" cy="265176"/>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900" dirty="0">
                  <a:solidFill>
                    <a:schemeClr val="tx1"/>
                  </a:solidFill>
                </a:rPr>
                <a:t>Expression1</a:t>
              </a:r>
            </a:p>
          </p:txBody>
        </p:sp>
        <p:sp>
          <p:nvSpPr>
            <p:cNvPr id="16" name="Rounded Rectangle 15">
              <a:extLst>
                <a:ext uri="{FF2B5EF4-FFF2-40B4-BE49-F238E27FC236}">
                  <a16:creationId xmlns:a16="http://schemas.microsoft.com/office/drawing/2014/main" id="{ECCA3E31-69F7-7F48-9E50-7245EEF75D48}"/>
                </a:ext>
              </a:extLst>
            </p:cNvPr>
            <p:cNvSpPr/>
            <p:nvPr/>
          </p:nvSpPr>
          <p:spPr>
            <a:xfrm>
              <a:off x="4750805" y="3510346"/>
              <a:ext cx="1274913" cy="265176"/>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900" dirty="0">
                  <a:solidFill>
                    <a:schemeClr val="bg1"/>
                  </a:solidFill>
                </a:rPr>
                <a:t>Expression2</a:t>
              </a:r>
            </a:p>
          </p:txBody>
        </p:sp>
        <p:cxnSp>
          <p:nvCxnSpPr>
            <p:cNvPr id="17" name="Straight Arrow Connector 16">
              <a:extLst>
                <a:ext uri="{FF2B5EF4-FFF2-40B4-BE49-F238E27FC236}">
                  <a16:creationId xmlns:a16="http://schemas.microsoft.com/office/drawing/2014/main" id="{D2C149AC-F03F-FC4D-9928-B9F2A3684860}"/>
                </a:ext>
              </a:extLst>
            </p:cNvPr>
            <p:cNvCxnSpPr>
              <a:cxnSpLocks/>
              <a:stCxn id="12" idx="7"/>
              <a:endCxn id="15" idx="1"/>
            </p:cNvCxnSpPr>
            <p:nvPr/>
          </p:nvCxnSpPr>
          <p:spPr>
            <a:xfrm flipV="1">
              <a:off x="2257044" y="3644407"/>
              <a:ext cx="690329" cy="1979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514A23D-8F7A-754C-94E0-1E23421F7CB7}"/>
                </a:ext>
              </a:extLst>
            </p:cNvPr>
            <p:cNvCxnSpPr>
              <a:cxnSpLocks/>
              <a:stCxn id="12" idx="0"/>
              <a:endCxn id="14" idx="1"/>
            </p:cNvCxnSpPr>
            <p:nvPr/>
          </p:nvCxnSpPr>
          <p:spPr>
            <a:xfrm flipV="1">
              <a:off x="2121263" y="3140684"/>
              <a:ext cx="1696357" cy="6454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00650FB-9C7A-6941-8D29-87BFD2C07487}"/>
                </a:ext>
              </a:extLst>
            </p:cNvPr>
            <p:cNvCxnSpPr>
              <a:cxnSpLocks/>
              <a:stCxn id="14" idx="3"/>
              <a:endCxn id="36" idx="2"/>
            </p:cNvCxnSpPr>
            <p:nvPr/>
          </p:nvCxnSpPr>
          <p:spPr>
            <a:xfrm flipV="1">
              <a:off x="5326380" y="3139834"/>
              <a:ext cx="2014190" cy="8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612CFB65-6C0B-5A41-90E9-0389459E7D45}"/>
                </a:ext>
              </a:extLst>
            </p:cNvPr>
            <p:cNvCxnSpPr>
              <a:cxnSpLocks/>
              <a:stCxn id="15" idx="3"/>
              <a:endCxn id="16" idx="1"/>
            </p:cNvCxnSpPr>
            <p:nvPr/>
          </p:nvCxnSpPr>
          <p:spPr>
            <a:xfrm flipV="1">
              <a:off x="4222286" y="3642934"/>
              <a:ext cx="528519" cy="14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94F8ABE9-E5F3-DC4C-9851-9134FBB4708A}"/>
                </a:ext>
              </a:extLst>
            </p:cNvPr>
            <p:cNvCxnSpPr>
              <a:cxnSpLocks/>
              <a:stCxn id="16" idx="3"/>
              <a:endCxn id="29" idx="1"/>
            </p:cNvCxnSpPr>
            <p:nvPr/>
          </p:nvCxnSpPr>
          <p:spPr>
            <a:xfrm>
              <a:off x="6025718" y="3642934"/>
              <a:ext cx="825650" cy="1994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a:extLst>
                <a:ext uri="{FF2B5EF4-FFF2-40B4-BE49-F238E27FC236}">
                  <a16:creationId xmlns:a16="http://schemas.microsoft.com/office/drawing/2014/main" id="{8635E22B-1513-5547-91E1-8CDC0C5B8398}"/>
                </a:ext>
              </a:extLst>
            </p:cNvPr>
            <p:cNvSpPr/>
            <p:nvPr/>
          </p:nvSpPr>
          <p:spPr>
            <a:xfrm>
              <a:off x="3448871" y="3850350"/>
              <a:ext cx="950976"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900" dirty="0">
                  <a:solidFill>
                    <a:schemeClr val="tx1"/>
                  </a:solidFill>
                </a:rPr>
                <a:t>Variable</a:t>
              </a:r>
            </a:p>
          </p:txBody>
        </p:sp>
        <p:sp>
          <p:nvSpPr>
            <p:cNvPr id="23" name="Rounded Rectangle 22">
              <a:extLst>
                <a:ext uri="{FF2B5EF4-FFF2-40B4-BE49-F238E27FC236}">
                  <a16:creationId xmlns:a16="http://schemas.microsoft.com/office/drawing/2014/main" id="{B0D17CDF-56CA-EB4B-AF6A-5FC7F0B1D60C}"/>
                </a:ext>
              </a:extLst>
            </p:cNvPr>
            <p:cNvSpPr/>
            <p:nvPr/>
          </p:nvSpPr>
          <p:spPr>
            <a:xfrm>
              <a:off x="4750805" y="3852992"/>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900" dirty="0">
                  <a:solidFill>
                    <a:schemeClr val="tx1"/>
                  </a:solidFill>
                </a:rPr>
                <a:t>Expression</a:t>
              </a:r>
            </a:p>
          </p:txBody>
        </p:sp>
        <p:cxnSp>
          <p:nvCxnSpPr>
            <p:cNvPr id="24" name="Straight Arrow Connector 23">
              <a:extLst>
                <a:ext uri="{FF2B5EF4-FFF2-40B4-BE49-F238E27FC236}">
                  <a16:creationId xmlns:a16="http://schemas.microsoft.com/office/drawing/2014/main" id="{51307ED9-88CB-754E-B1B4-60F93FF7FAFA}"/>
                </a:ext>
              </a:extLst>
            </p:cNvPr>
            <p:cNvCxnSpPr>
              <a:cxnSpLocks/>
              <a:stCxn id="22" idx="3"/>
              <a:endCxn id="23" idx="1"/>
            </p:cNvCxnSpPr>
            <p:nvPr/>
          </p:nvCxnSpPr>
          <p:spPr>
            <a:xfrm>
              <a:off x="4399847" y="3982938"/>
              <a:ext cx="350958" cy="26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25" name="Group 24">
              <a:extLst>
                <a:ext uri="{FF2B5EF4-FFF2-40B4-BE49-F238E27FC236}">
                  <a16:creationId xmlns:a16="http://schemas.microsoft.com/office/drawing/2014/main" id="{AAC29B83-EE31-C24C-9E95-06BDDE2684E8}"/>
                </a:ext>
              </a:extLst>
            </p:cNvPr>
            <p:cNvGrpSpPr/>
            <p:nvPr/>
          </p:nvGrpSpPr>
          <p:grpSpPr>
            <a:xfrm>
              <a:off x="2947373" y="4235049"/>
              <a:ext cx="3078345" cy="338091"/>
              <a:chOff x="2907647" y="3370617"/>
              <a:chExt cx="3078345" cy="338091"/>
            </a:xfrm>
          </p:grpSpPr>
          <p:sp>
            <p:nvSpPr>
              <p:cNvPr id="34" name="Rounded Rectangle 33">
                <a:extLst>
                  <a:ext uri="{FF2B5EF4-FFF2-40B4-BE49-F238E27FC236}">
                    <a16:creationId xmlns:a16="http://schemas.microsoft.com/office/drawing/2014/main" id="{09B55366-3595-E948-AB4D-DBAE7EFB7CD8}"/>
                  </a:ext>
                </a:extLst>
              </p:cNvPr>
              <p:cNvSpPr/>
              <p:nvPr/>
            </p:nvSpPr>
            <p:spPr>
              <a:xfrm>
                <a:off x="2907647" y="3370617"/>
                <a:ext cx="3078345" cy="33809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900" dirty="0">
                    <a:solidFill>
                      <a:schemeClr val="tx1"/>
                    </a:solidFill>
                  </a:rPr>
                  <a:t>(                           )</a:t>
                </a:r>
              </a:p>
            </p:txBody>
          </p:sp>
          <p:sp>
            <p:nvSpPr>
              <p:cNvPr id="35" name="Rounded Rectangle 34">
                <a:extLst>
                  <a:ext uri="{FF2B5EF4-FFF2-40B4-BE49-F238E27FC236}">
                    <a16:creationId xmlns:a16="http://schemas.microsoft.com/office/drawing/2014/main" id="{16488F72-1E99-174F-8716-050BBEB4F995}"/>
                  </a:ext>
                </a:extLst>
              </p:cNvPr>
              <p:cNvSpPr/>
              <p:nvPr/>
            </p:nvSpPr>
            <p:spPr>
              <a:xfrm>
                <a:off x="3861355" y="3407074"/>
                <a:ext cx="1170929"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900" dirty="0">
                    <a:solidFill>
                      <a:schemeClr val="tx1"/>
                    </a:solidFill>
                  </a:rPr>
                  <a:t>Expression</a:t>
                </a:r>
              </a:p>
            </p:txBody>
          </p:sp>
        </p:grpSp>
        <p:sp>
          <p:nvSpPr>
            <p:cNvPr id="26" name="Rounded Rectangle 25">
              <a:extLst>
                <a:ext uri="{FF2B5EF4-FFF2-40B4-BE49-F238E27FC236}">
                  <a16:creationId xmlns:a16="http://schemas.microsoft.com/office/drawing/2014/main" id="{6BBAA9F3-2D60-4A45-BDAD-886AD1294790}"/>
                </a:ext>
              </a:extLst>
            </p:cNvPr>
            <p:cNvSpPr/>
            <p:nvPr/>
          </p:nvSpPr>
          <p:spPr>
            <a:xfrm>
              <a:off x="2947373" y="3849344"/>
              <a:ext cx="342900"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050" dirty="0">
                  <a:solidFill>
                    <a:schemeClr val="tx1"/>
                  </a:solidFill>
                </a:rPr>
                <a:t>𝜆</a:t>
              </a:r>
            </a:p>
          </p:txBody>
        </p:sp>
        <p:cxnSp>
          <p:nvCxnSpPr>
            <p:cNvPr id="27" name="Straight Arrow Connector 26">
              <a:extLst>
                <a:ext uri="{FF2B5EF4-FFF2-40B4-BE49-F238E27FC236}">
                  <a16:creationId xmlns:a16="http://schemas.microsoft.com/office/drawing/2014/main" id="{02E29A93-58EB-CE47-84B3-DF7D2DEC687D}"/>
                </a:ext>
              </a:extLst>
            </p:cNvPr>
            <p:cNvCxnSpPr>
              <a:cxnSpLocks/>
              <a:stCxn id="26" idx="3"/>
              <a:endCxn id="22" idx="1"/>
            </p:cNvCxnSpPr>
            <p:nvPr/>
          </p:nvCxnSpPr>
          <p:spPr>
            <a:xfrm>
              <a:off x="3290273" y="3981932"/>
              <a:ext cx="158598" cy="10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84610DC7-2598-2E49-91B8-30D4103422EE}"/>
                </a:ext>
              </a:extLst>
            </p:cNvPr>
            <p:cNvCxnSpPr>
              <a:cxnSpLocks/>
              <a:stCxn id="23" idx="3"/>
              <a:endCxn id="29" idx="2"/>
            </p:cNvCxnSpPr>
            <p:nvPr/>
          </p:nvCxnSpPr>
          <p:spPr>
            <a:xfrm flipV="1">
              <a:off x="6025718" y="3978163"/>
              <a:ext cx="769407" cy="74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62FBACC2-626C-5B4D-8430-1162C625307E}"/>
                </a:ext>
              </a:extLst>
            </p:cNvPr>
            <p:cNvSpPr/>
            <p:nvPr/>
          </p:nvSpPr>
          <p:spPr>
            <a:xfrm>
              <a:off x="6795125" y="3786139"/>
              <a:ext cx="384048" cy="38404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sz="900"/>
            </a:p>
          </p:txBody>
        </p:sp>
        <p:cxnSp>
          <p:nvCxnSpPr>
            <p:cNvPr id="30" name="Straight Arrow Connector 29">
              <a:extLst>
                <a:ext uri="{FF2B5EF4-FFF2-40B4-BE49-F238E27FC236}">
                  <a16:creationId xmlns:a16="http://schemas.microsoft.com/office/drawing/2014/main" id="{CEA77DFE-48B1-FE42-9CE2-256AEDA27949}"/>
                </a:ext>
              </a:extLst>
            </p:cNvPr>
            <p:cNvCxnSpPr>
              <a:cxnSpLocks/>
              <a:stCxn id="34" idx="3"/>
              <a:endCxn id="29" idx="3"/>
            </p:cNvCxnSpPr>
            <p:nvPr/>
          </p:nvCxnSpPr>
          <p:spPr>
            <a:xfrm flipV="1">
              <a:off x="6025718" y="4113944"/>
              <a:ext cx="825650" cy="290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50900A85-04AE-EA44-9BDB-7191264DB41E}"/>
                </a:ext>
              </a:extLst>
            </p:cNvPr>
            <p:cNvCxnSpPr>
              <a:cxnSpLocks/>
              <a:stCxn id="12" idx="6"/>
              <a:endCxn id="26" idx="1"/>
            </p:cNvCxnSpPr>
            <p:nvPr/>
          </p:nvCxnSpPr>
          <p:spPr>
            <a:xfrm>
              <a:off x="2313287" y="3978163"/>
              <a:ext cx="634086" cy="37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DB15573A-2674-0043-B9C0-1777EE866216}"/>
                </a:ext>
              </a:extLst>
            </p:cNvPr>
            <p:cNvCxnSpPr>
              <a:cxnSpLocks/>
              <a:stCxn id="12" idx="5"/>
              <a:endCxn id="34" idx="1"/>
            </p:cNvCxnSpPr>
            <p:nvPr/>
          </p:nvCxnSpPr>
          <p:spPr>
            <a:xfrm>
              <a:off x="2257044" y="4113944"/>
              <a:ext cx="690329" cy="290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Elbow Connector 32">
              <a:extLst>
                <a:ext uri="{FF2B5EF4-FFF2-40B4-BE49-F238E27FC236}">
                  <a16:creationId xmlns:a16="http://schemas.microsoft.com/office/drawing/2014/main" id="{B3E2A396-8E76-6C45-8CF8-4A4137089F98}"/>
                </a:ext>
              </a:extLst>
            </p:cNvPr>
            <p:cNvCxnSpPr>
              <a:cxnSpLocks/>
              <a:stCxn id="29" idx="6"/>
              <a:endCxn id="12" idx="2"/>
            </p:cNvCxnSpPr>
            <p:nvPr/>
          </p:nvCxnSpPr>
          <p:spPr>
            <a:xfrm flipH="1">
              <a:off x="1929239" y="3978163"/>
              <a:ext cx="5249934" cy="12700"/>
            </a:xfrm>
            <a:prstGeom prst="bentConnector5">
              <a:avLst>
                <a:gd name="adj1" fmla="val -4354"/>
                <a:gd name="adj2" fmla="val 6336000"/>
                <a:gd name="adj3" fmla="val 104354"/>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8" name="TextBox 7">
            <a:extLst>
              <a:ext uri="{FF2B5EF4-FFF2-40B4-BE49-F238E27FC236}">
                <a16:creationId xmlns:a16="http://schemas.microsoft.com/office/drawing/2014/main" id="{D7C94F4E-BC82-6F4C-9753-F5D42CBF2575}"/>
              </a:ext>
            </a:extLst>
          </p:cNvPr>
          <p:cNvSpPr txBox="1"/>
          <p:nvPr/>
        </p:nvSpPr>
        <p:spPr>
          <a:xfrm>
            <a:off x="3765590" y="1618426"/>
            <a:ext cx="5059398" cy="738664"/>
          </a:xfrm>
          <a:prstGeom prst="rect">
            <a:avLst/>
          </a:prstGeom>
          <a:solidFill>
            <a:schemeClr val="lt1"/>
          </a:solidFill>
        </p:spPr>
        <p:txBody>
          <a:bodyPr wrap="none" rtlCol="0">
            <a:spAutoFit/>
          </a:bodyPr>
          <a:lstStyle/>
          <a:p>
            <a:pPr algn="ctr"/>
            <a:r>
              <a:rPr lang="en-TW" dirty="0"/>
              <a:t>Every KIND of Lambda Expression is a Type, </a:t>
            </a:r>
          </a:p>
          <a:p>
            <a:pPr algn="ctr"/>
            <a:r>
              <a:rPr lang="en-TW" dirty="0"/>
              <a:t>and </a:t>
            </a:r>
          </a:p>
          <a:p>
            <a:pPr algn="ctr"/>
            <a:r>
              <a:rPr lang="en-US" dirty="0"/>
              <a:t>a small number of Types </a:t>
            </a:r>
            <a:r>
              <a:rPr lang="en-TW" dirty="0"/>
              <a:t>can be Computationally Complete…</a:t>
            </a:r>
          </a:p>
        </p:txBody>
      </p:sp>
      <p:sp>
        <p:nvSpPr>
          <p:cNvPr id="4" name="TextBox 3">
            <a:extLst>
              <a:ext uri="{FF2B5EF4-FFF2-40B4-BE49-F238E27FC236}">
                <a16:creationId xmlns:a16="http://schemas.microsoft.com/office/drawing/2014/main" id="{9A334B66-33AE-4646-BEE3-DAC5B8F99ED1}"/>
              </a:ext>
            </a:extLst>
          </p:cNvPr>
          <p:cNvSpPr txBox="1"/>
          <p:nvPr/>
        </p:nvSpPr>
        <p:spPr>
          <a:xfrm>
            <a:off x="7312135" y="2693463"/>
            <a:ext cx="284052" cy="307777"/>
          </a:xfrm>
          <a:prstGeom prst="rect">
            <a:avLst/>
          </a:prstGeom>
          <a:noFill/>
        </p:spPr>
        <p:txBody>
          <a:bodyPr wrap="none" rtlCol="0">
            <a:spAutoFit/>
          </a:bodyPr>
          <a:lstStyle/>
          <a:p>
            <a:r>
              <a:rPr lang="en-TW" dirty="0"/>
              <a:t>a</a:t>
            </a:r>
          </a:p>
        </p:txBody>
      </p:sp>
      <p:sp>
        <p:nvSpPr>
          <p:cNvPr id="39" name="TextBox 38">
            <a:extLst>
              <a:ext uri="{FF2B5EF4-FFF2-40B4-BE49-F238E27FC236}">
                <a16:creationId xmlns:a16="http://schemas.microsoft.com/office/drawing/2014/main" id="{4E33C45F-61B0-FF4C-9B24-BFE27E4098EC}"/>
              </a:ext>
            </a:extLst>
          </p:cNvPr>
          <p:cNvSpPr txBox="1"/>
          <p:nvPr/>
        </p:nvSpPr>
        <p:spPr>
          <a:xfrm>
            <a:off x="7312135" y="3043996"/>
            <a:ext cx="284052" cy="307777"/>
          </a:xfrm>
          <a:prstGeom prst="rect">
            <a:avLst/>
          </a:prstGeom>
          <a:noFill/>
        </p:spPr>
        <p:txBody>
          <a:bodyPr wrap="none" rtlCol="0">
            <a:spAutoFit/>
          </a:bodyPr>
          <a:lstStyle/>
          <a:p>
            <a:r>
              <a:rPr lang="en-TW" dirty="0"/>
              <a:t>b</a:t>
            </a:r>
          </a:p>
        </p:txBody>
      </p:sp>
      <p:sp>
        <p:nvSpPr>
          <p:cNvPr id="40" name="TextBox 39">
            <a:extLst>
              <a:ext uri="{FF2B5EF4-FFF2-40B4-BE49-F238E27FC236}">
                <a16:creationId xmlns:a16="http://schemas.microsoft.com/office/drawing/2014/main" id="{811B8E89-5254-AF4C-9334-F9576C9A91DB}"/>
              </a:ext>
            </a:extLst>
          </p:cNvPr>
          <p:cNvSpPr txBox="1"/>
          <p:nvPr/>
        </p:nvSpPr>
        <p:spPr>
          <a:xfrm>
            <a:off x="7319737" y="3303961"/>
            <a:ext cx="284052" cy="307777"/>
          </a:xfrm>
          <a:prstGeom prst="rect">
            <a:avLst/>
          </a:prstGeom>
          <a:noFill/>
        </p:spPr>
        <p:txBody>
          <a:bodyPr wrap="none" rtlCol="0">
            <a:spAutoFit/>
          </a:bodyPr>
          <a:lstStyle/>
          <a:p>
            <a:r>
              <a:rPr lang="en-TW" dirty="0"/>
              <a:t>c</a:t>
            </a:r>
          </a:p>
        </p:txBody>
      </p:sp>
      <p:sp>
        <p:nvSpPr>
          <p:cNvPr id="41" name="TextBox 40">
            <a:extLst>
              <a:ext uri="{FF2B5EF4-FFF2-40B4-BE49-F238E27FC236}">
                <a16:creationId xmlns:a16="http://schemas.microsoft.com/office/drawing/2014/main" id="{BCA453A0-A696-2646-A45C-5B0C381EC7A5}"/>
              </a:ext>
            </a:extLst>
          </p:cNvPr>
          <p:cNvSpPr txBox="1"/>
          <p:nvPr/>
        </p:nvSpPr>
        <p:spPr>
          <a:xfrm>
            <a:off x="7319737" y="3689060"/>
            <a:ext cx="284052" cy="307777"/>
          </a:xfrm>
          <a:prstGeom prst="rect">
            <a:avLst/>
          </a:prstGeom>
          <a:noFill/>
        </p:spPr>
        <p:txBody>
          <a:bodyPr wrap="none" rtlCol="0">
            <a:spAutoFit/>
          </a:bodyPr>
          <a:lstStyle/>
          <a:p>
            <a:r>
              <a:rPr lang="en-TW" dirty="0"/>
              <a:t>d</a:t>
            </a:r>
          </a:p>
        </p:txBody>
      </p:sp>
      <p:sp>
        <p:nvSpPr>
          <p:cNvPr id="43" name="TextBox 42">
            <a:extLst>
              <a:ext uri="{FF2B5EF4-FFF2-40B4-BE49-F238E27FC236}">
                <a16:creationId xmlns:a16="http://schemas.microsoft.com/office/drawing/2014/main" id="{ECE5CC38-BCB3-7548-AD9D-E11E64E442F3}"/>
              </a:ext>
            </a:extLst>
          </p:cNvPr>
          <p:cNvSpPr txBox="1"/>
          <p:nvPr/>
        </p:nvSpPr>
        <p:spPr>
          <a:xfrm>
            <a:off x="7312135" y="4050179"/>
            <a:ext cx="1348446" cy="307777"/>
          </a:xfrm>
          <a:prstGeom prst="rect">
            <a:avLst/>
          </a:prstGeom>
          <a:noFill/>
        </p:spPr>
        <p:txBody>
          <a:bodyPr wrap="none" rtlCol="0">
            <a:spAutoFit/>
          </a:bodyPr>
          <a:lstStyle/>
          <a:p>
            <a:r>
              <a:rPr lang="en-US" dirty="0"/>
              <a:t>e</a:t>
            </a:r>
            <a:r>
              <a:rPr lang="en-TW" dirty="0"/>
              <a:t> (empty type)</a:t>
            </a:r>
          </a:p>
        </p:txBody>
      </p:sp>
      <p:pic>
        <p:nvPicPr>
          <p:cNvPr id="42" name="Picture 41">
            <a:hlinkClick r:id="rId2"/>
            <a:extLst>
              <a:ext uri="{FF2B5EF4-FFF2-40B4-BE49-F238E27FC236}">
                <a16:creationId xmlns:a16="http://schemas.microsoft.com/office/drawing/2014/main" id="{7385522C-AFFD-E74F-9C7C-514AED0DF6B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63400" y="2881352"/>
            <a:ext cx="3160179" cy="1487143"/>
          </a:xfrm>
          <a:prstGeom prst="rect">
            <a:avLst/>
          </a:prstGeom>
        </p:spPr>
      </p:pic>
      <p:pic>
        <p:nvPicPr>
          <p:cNvPr id="44" name="Picture 43">
            <a:extLst>
              <a:ext uri="{FF2B5EF4-FFF2-40B4-BE49-F238E27FC236}">
                <a16:creationId xmlns:a16="http://schemas.microsoft.com/office/drawing/2014/main" id="{7BD22DE0-ACF9-C249-8266-91DD51AF19B7}"/>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461199" y="985537"/>
            <a:ext cx="1164579" cy="1839320"/>
          </a:xfrm>
          <a:prstGeom prst="rect">
            <a:avLst/>
          </a:prstGeom>
        </p:spPr>
      </p:pic>
    </p:spTree>
    <p:extLst>
      <p:ext uri="{BB962C8B-B14F-4D97-AF65-F5344CB8AC3E}">
        <p14:creationId xmlns:p14="http://schemas.microsoft.com/office/powerpoint/2010/main" val="13839383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330ABB0-34DE-D647-8EA5-E804C6279ECE}"/>
              </a:ext>
            </a:extLst>
          </p:cNvPr>
          <p:cNvPicPr>
            <a:picLocks noChangeAspect="1"/>
          </p:cNvPicPr>
          <p:nvPr/>
        </p:nvPicPr>
        <p:blipFill>
          <a:blip r:embed="rId2"/>
          <a:stretch>
            <a:fillRect/>
          </a:stretch>
        </p:blipFill>
        <p:spPr>
          <a:xfrm>
            <a:off x="2798686" y="1106849"/>
            <a:ext cx="3546628" cy="3546628"/>
          </a:xfrm>
          <a:prstGeom prst="rect">
            <a:avLst/>
          </a:prstGeom>
        </p:spPr>
      </p:pic>
      <p:sp>
        <p:nvSpPr>
          <p:cNvPr id="20" name="Oval 19">
            <a:extLst>
              <a:ext uri="{FF2B5EF4-FFF2-40B4-BE49-F238E27FC236}">
                <a16:creationId xmlns:a16="http://schemas.microsoft.com/office/drawing/2014/main" id="{0F224971-3D86-224A-8C89-F3EF4B96722F}"/>
              </a:ext>
            </a:extLst>
          </p:cNvPr>
          <p:cNvSpPr/>
          <p:nvPr/>
        </p:nvSpPr>
        <p:spPr>
          <a:xfrm>
            <a:off x="3139440" y="1463983"/>
            <a:ext cx="2827020" cy="2841317"/>
          </a:xfrm>
          <a:prstGeom prst="ellipse">
            <a:avLst/>
          </a:prstGeom>
          <a:solidFill>
            <a:srgbClr val="FFC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9" name="Oval 18">
            <a:extLst>
              <a:ext uri="{FF2B5EF4-FFF2-40B4-BE49-F238E27FC236}">
                <a16:creationId xmlns:a16="http://schemas.microsoft.com/office/drawing/2014/main" id="{B0B4A1A3-3A80-BC4A-B252-85FDF75F662C}"/>
              </a:ext>
            </a:extLst>
          </p:cNvPr>
          <p:cNvSpPr/>
          <p:nvPr/>
        </p:nvSpPr>
        <p:spPr>
          <a:xfrm>
            <a:off x="3657600" y="2006620"/>
            <a:ext cx="1790700" cy="1755063"/>
          </a:xfrm>
          <a:prstGeom prst="ellipse">
            <a:avLst/>
          </a:prstGeom>
          <a:solidFill>
            <a:srgbClr val="0070C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2" name="TextBox 1"/>
          <p:cNvSpPr txBox="1"/>
          <p:nvPr/>
        </p:nvSpPr>
        <p:spPr>
          <a:xfrm>
            <a:off x="1772904" y="161825"/>
            <a:ext cx="5598199" cy="523220"/>
          </a:xfrm>
          <a:prstGeom prst="rect">
            <a:avLst/>
          </a:prstGeom>
          <a:noFill/>
        </p:spPr>
        <p:txBody>
          <a:bodyPr wrap="none" rtlCol="0">
            <a:spAutoFit/>
          </a:bodyPr>
          <a:lstStyle/>
          <a:p>
            <a:pPr marL="0" marR="0" lvl="0" indent="0" algn="ctr" defTabSz="685800" rtl="0" eaLnBrk="1" fontAlgn="auto" latinLnBrk="0" hangingPunct="1">
              <a:lnSpc>
                <a:spcPct val="100000"/>
              </a:lnSpc>
              <a:spcBef>
                <a:spcPts val="0"/>
              </a:spcBef>
              <a:spcAft>
                <a:spcPts val="0"/>
              </a:spcAft>
              <a:buClrTx/>
              <a:buSzTx/>
              <a:buFont typeface="Arial"/>
              <a:buNone/>
              <a:tabLst/>
              <a:defRPr/>
            </a:pPr>
            <a:r>
              <a:rPr kumimoji="0" lang="en-US" sz="2800" b="0" i="0" u="none" strike="noStrike" kern="1200" cap="none" spc="0" normalizeH="0" baseline="0" noProof="0" dirty="0">
                <a:ln>
                  <a:noFill/>
                </a:ln>
                <a:solidFill>
                  <a:schemeClr val="tx1"/>
                </a:solidFill>
                <a:effectLst/>
                <a:uLnTx/>
                <a:uFillTx/>
                <a:latin typeface="Calibri"/>
                <a:ea typeface="+mn-ea"/>
                <a:cs typeface="Arial"/>
                <a:sym typeface="Arial"/>
              </a:rPr>
              <a:t>The </a:t>
            </a:r>
            <a:r>
              <a:rPr lang="en-US" sz="2800" kern="1200" dirty="0">
                <a:solidFill>
                  <a:schemeClr val="tx1"/>
                </a:solidFill>
                <a:latin typeface="Calibri"/>
                <a:ea typeface="+mn-ea"/>
              </a:rPr>
              <a:t>Allegory of the Master</a:t>
            </a:r>
            <a:r>
              <a:rPr kumimoji="0" lang="en-US" sz="2800" b="0" i="0" u="none" strike="noStrike" kern="1200" cap="none" spc="0" normalizeH="0" baseline="0" noProof="0" dirty="0">
                <a:ln>
                  <a:noFill/>
                </a:ln>
                <a:solidFill>
                  <a:schemeClr val="tx1"/>
                </a:solidFill>
                <a:effectLst/>
                <a:uLnTx/>
                <a:uFillTx/>
                <a:latin typeface="Calibri"/>
                <a:ea typeface="+mn-ea"/>
                <a:cs typeface="Arial"/>
                <a:sym typeface="Arial"/>
              </a:rPr>
              <a:t> Algorithm</a:t>
            </a:r>
          </a:p>
        </p:txBody>
      </p:sp>
      <p:sp>
        <p:nvSpPr>
          <p:cNvPr id="5" name="Slide Number Placeholder 3">
            <a:extLst>
              <a:ext uri="{FF2B5EF4-FFF2-40B4-BE49-F238E27FC236}">
                <a16:creationId xmlns:a16="http://schemas.microsoft.com/office/drawing/2014/main" id="{20A2E2EC-088C-A548-84E2-B85EC8A64F2E}"/>
              </a:ext>
            </a:extLst>
          </p:cNvPr>
          <p:cNvSpPr txBox="1">
            <a:spLocks/>
          </p:cNvSpPr>
          <p:nvPr/>
        </p:nvSpPr>
        <p:spPr>
          <a:xfrm>
            <a:off x="8694420" y="4789928"/>
            <a:ext cx="449580" cy="274637"/>
          </a:xfrm>
          <a:prstGeom prst="rect">
            <a:avLst/>
          </a:prstGeom>
        </p:spPr>
        <p:txBody>
          <a:bodyPr vert="horz" lIns="68580" tIns="34290" rIns="68580" bIns="3429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685783" rtl="0" eaLnBrk="0" fontAlgn="base" latinLnBrk="0" hangingPunct="0">
              <a:lnSpc>
                <a:spcPct val="100000"/>
              </a:lnSpc>
              <a:spcBef>
                <a:spcPct val="0"/>
              </a:spcBef>
              <a:spcAft>
                <a:spcPct val="0"/>
              </a:spcAft>
              <a:buClrTx/>
              <a:buSzTx/>
              <a:buFont typeface="Arial"/>
              <a:buNone/>
              <a:tabLst/>
              <a:defRPr/>
            </a:pPr>
            <a:fld id="{34F1E86F-CBF7-4DF7-824A-AB405C555AAE}" type="slidenum">
              <a:rPr kumimoji="0" lang="zh-CN" altLang="en-US" sz="1300" b="0" i="0" u="none" strike="noStrike" kern="1200" cap="none" spc="0" normalizeH="0" baseline="0" noProof="0">
                <a:ln>
                  <a:noFill/>
                </a:ln>
                <a:solidFill>
                  <a:srgbClr val="000000"/>
                </a:solidFill>
                <a:effectLst/>
                <a:uLnTx/>
                <a:uFillTx/>
                <a:latin typeface="Calibri"/>
                <a:ea typeface="宋体" panose="02010600030101010101" pitchFamily="2" charset="-122"/>
                <a:cs typeface="+mn-cs"/>
                <a:sym typeface="Arial"/>
              </a:rPr>
              <a:pPr marL="0" marR="0" lvl="0" indent="0" algn="ctr" defTabSz="685783" rtl="0" eaLnBrk="0" fontAlgn="base" latinLnBrk="0" hangingPunct="0">
                <a:lnSpc>
                  <a:spcPct val="100000"/>
                </a:lnSpc>
                <a:spcBef>
                  <a:spcPct val="0"/>
                </a:spcBef>
                <a:spcAft>
                  <a:spcPct val="0"/>
                </a:spcAft>
                <a:buClrTx/>
                <a:buSzTx/>
                <a:buFont typeface="Arial"/>
                <a:buNone/>
                <a:tabLst/>
                <a:defRPr/>
              </a:pPr>
              <a:t>23</a:t>
            </a:fld>
            <a:endParaRPr kumimoji="0" lang="zh-CN" altLang="en-US" sz="1300" b="0" i="0" u="none" strike="noStrike" kern="1200" cap="none" spc="0" normalizeH="0" baseline="0" noProof="0" dirty="0">
              <a:ln>
                <a:noFill/>
              </a:ln>
              <a:solidFill>
                <a:srgbClr val="000000"/>
              </a:solidFill>
              <a:effectLst/>
              <a:uLnTx/>
              <a:uFillTx/>
              <a:latin typeface="Calibri"/>
              <a:ea typeface="宋体" panose="02010600030101010101" pitchFamily="2" charset="-122"/>
              <a:cs typeface="+mn-cs"/>
              <a:sym typeface="Arial"/>
            </a:endParaRPr>
          </a:p>
        </p:txBody>
      </p:sp>
      <p:sp>
        <p:nvSpPr>
          <p:cNvPr id="10" name="TextBox 9">
            <a:extLst>
              <a:ext uri="{FF2B5EF4-FFF2-40B4-BE49-F238E27FC236}">
                <a16:creationId xmlns:a16="http://schemas.microsoft.com/office/drawing/2014/main" id="{CDA170A3-5C7A-1A43-9AF3-F0FFEEA7A568}"/>
              </a:ext>
            </a:extLst>
          </p:cNvPr>
          <p:cNvSpPr txBox="1"/>
          <p:nvPr/>
        </p:nvSpPr>
        <p:spPr>
          <a:xfrm>
            <a:off x="179795" y="3033280"/>
            <a:ext cx="1184940" cy="242374"/>
          </a:xfrm>
          <a:prstGeom prst="rect">
            <a:avLst/>
          </a:prstGeom>
          <a:noFill/>
        </p:spPr>
        <p:txBody>
          <a:bodyPr wrap="none" rtlCol="0">
            <a:spAutoFit/>
          </a:bodyPr>
          <a:lstStyle/>
          <a:p>
            <a:pPr marL="0" marR="0" lvl="0" indent="0" algn="l" defTabSz="685783" rtl="0" eaLnBrk="0" fontAlgn="base" latinLnBrk="0" hangingPunct="0">
              <a:lnSpc>
                <a:spcPct val="100000"/>
              </a:lnSpc>
              <a:spcBef>
                <a:spcPct val="0"/>
              </a:spcBef>
              <a:spcAft>
                <a:spcPct val="0"/>
              </a:spcAft>
              <a:buClrTx/>
              <a:buSzTx/>
              <a:buFont typeface="Arial"/>
              <a:buNone/>
              <a:tabLst/>
              <a:defRPr/>
            </a:pPr>
            <a:r>
              <a:rPr kumimoji="0" lang="en-US" altLang="zh-Hans" sz="975" b="0" i="0" u="none" strike="noStrike" kern="1200" cap="none" spc="0" normalizeH="0" baseline="0" noProof="0" dirty="0">
                <a:ln>
                  <a:noFill/>
                </a:ln>
                <a:solidFill>
                  <a:prstClr val="white"/>
                </a:solidFill>
                <a:effectLst/>
                <a:uLnTx/>
                <a:uFillTx/>
                <a:latin typeface="Calibri"/>
                <a:ea typeface="宋体" panose="02010600030101010101" pitchFamily="2" charset="-122"/>
                <a:cs typeface="Arial"/>
                <a:sym typeface="Arial"/>
              </a:rPr>
              <a:t>Chinese Translation</a:t>
            </a:r>
            <a:endParaRPr kumimoji="0" lang="en-US" sz="975" b="0" i="0" u="none" strike="noStrike" kern="1200" cap="none" spc="0" normalizeH="0" baseline="0" noProof="0" dirty="0">
              <a:ln>
                <a:noFill/>
              </a:ln>
              <a:solidFill>
                <a:prstClr val="white"/>
              </a:solidFill>
              <a:effectLst/>
              <a:uLnTx/>
              <a:uFillTx/>
              <a:latin typeface="Calibri"/>
              <a:ea typeface="+mn-ea"/>
              <a:cs typeface="Arial"/>
              <a:sym typeface="Arial"/>
            </a:endParaRPr>
          </a:p>
        </p:txBody>
      </p:sp>
      <p:sp>
        <p:nvSpPr>
          <p:cNvPr id="4" name="TextBox 3">
            <a:extLst>
              <a:ext uri="{FF2B5EF4-FFF2-40B4-BE49-F238E27FC236}">
                <a16:creationId xmlns:a16="http://schemas.microsoft.com/office/drawing/2014/main" id="{F57675C1-4B63-0343-B6A1-1062C8FD51DA}"/>
              </a:ext>
            </a:extLst>
          </p:cNvPr>
          <p:cNvSpPr txBox="1"/>
          <p:nvPr/>
        </p:nvSpPr>
        <p:spPr>
          <a:xfrm>
            <a:off x="2634610" y="4767264"/>
            <a:ext cx="3874779" cy="307777"/>
          </a:xfrm>
          <a:prstGeom prst="rect">
            <a:avLst/>
          </a:prstGeom>
          <a:noFill/>
        </p:spPr>
        <p:txBody>
          <a:bodyPr wrap="none" rtlCol="0">
            <a:spAutoFit/>
          </a:bodyPr>
          <a:lstStyle/>
          <a:p>
            <a:pPr algn="ctr"/>
            <a:r>
              <a:rPr lang="en-TW" dirty="0"/>
              <a:t>Image Source: P. 240 of T</a:t>
            </a:r>
            <a:r>
              <a:rPr lang="en-US" dirty="0"/>
              <a:t>h</a:t>
            </a:r>
            <a:r>
              <a:rPr lang="en-TW" dirty="0"/>
              <a:t>e Master Algorithm</a:t>
            </a:r>
          </a:p>
        </p:txBody>
      </p:sp>
      <p:sp>
        <p:nvSpPr>
          <p:cNvPr id="11" name="TextBox 10">
            <a:extLst>
              <a:ext uri="{FF2B5EF4-FFF2-40B4-BE49-F238E27FC236}">
                <a16:creationId xmlns:a16="http://schemas.microsoft.com/office/drawing/2014/main" id="{20054530-5007-3B43-8287-B6A79ED96D4B}"/>
              </a:ext>
            </a:extLst>
          </p:cNvPr>
          <p:cNvSpPr txBox="1"/>
          <p:nvPr/>
        </p:nvSpPr>
        <p:spPr>
          <a:xfrm>
            <a:off x="308045" y="1134004"/>
            <a:ext cx="2471639" cy="738664"/>
          </a:xfrm>
          <a:prstGeom prst="rect">
            <a:avLst/>
          </a:prstGeom>
          <a:noFill/>
        </p:spPr>
        <p:txBody>
          <a:bodyPr wrap="square" rtlCol="0">
            <a:spAutoFit/>
          </a:bodyPr>
          <a:lstStyle/>
          <a:p>
            <a:r>
              <a:rPr lang="en-TW" dirty="0"/>
              <a:t>The Allegory of a Smart City</a:t>
            </a:r>
            <a:r>
              <a:rPr lang="zh-CN" altLang="en-US" dirty="0"/>
              <a:t> </a:t>
            </a:r>
            <a:r>
              <a:rPr lang="en-US" altLang="zh-CN" dirty="0"/>
              <a:t>made of 3 concentric circles and occupied by 5 tribes:</a:t>
            </a:r>
          </a:p>
        </p:txBody>
      </p:sp>
      <p:sp>
        <p:nvSpPr>
          <p:cNvPr id="12" name="TextBox 11">
            <a:extLst>
              <a:ext uri="{FF2B5EF4-FFF2-40B4-BE49-F238E27FC236}">
                <a16:creationId xmlns:a16="http://schemas.microsoft.com/office/drawing/2014/main" id="{23256A5B-BC2A-0145-A1F6-FAF92CD78AA5}"/>
              </a:ext>
            </a:extLst>
          </p:cNvPr>
          <p:cNvSpPr txBox="1"/>
          <p:nvPr/>
        </p:nvSpPr>
        <p:spPr>
          <a:xfrm>
            <a:off x="689894" y="946975"/>
            <a:ext cx="902811" cy="307777"/>
          </a:xfrm>
          <a:prstGeom prst="rect">
            <a:avLst/>
          </a:prstGeom>
          <a:noFill/>
        </p:spPr>
        <p:txBody>
          <a:bodyPr wrap="none" rtlCol="0">
            <a:spAutoFit/>
          </a:bodyPr>
          <a:lstStyle/>
          <a:p>
            <a:r>
              <a:rPr lang="zh-CN" altLang="en-US" dirty="0"/>
              <a:t>（</a:t>
            </a:r>
            <a:r>
              <a:rPr lang="en-TW" dirty="0"/>
              <a:t>寓言</a:t>
            </a:r>
            <a:r>
              <a:rPr lang="zh-CN" altLang="en-US" dirty="0"/>
              <a:t>）</a:t>
            </a:r>
            <a:endParaRPr lang="en-TW" dirty="0"/>
          </a:p>
        </p:txBody>
      </p:sp>
      <p:sp>
        <p:nvSpPr>
          <p:cNvPr id="13" name="TextBox 12">
            <a:extLst>
              <a:ext uri="{FF2B5EF4-FFF2-40B4-BE49-F238E27FC236}">
                <a16:creationId xmlns:a16="http://schemas.microsoft.com/office/drawing/2014/main" id="{227A3053-F083-C541-A584-AF3BDED2D254}"/>
              </a:ext>
            </a:extLst>
          </p:cNvPr>
          <p:cNvSpPr txBox="1"/>
          <p:nvPr/>
        </p:nvSpPr>
        <p:spPr>
          <a:xfrm>
            <a:off x="308044" y="2059697"/>
            <a:ext cx="2471639" cy="1169551"/>
          </a:xfrm>
          <a:prstGeom prst="rect">
            <a:avLst/>
          </a:prstGeom>
          <a:noFill/>
        </p:spPr>
        <p:txBody>
          <a:bodyPr wrap="square" rtlCol="0">
            <a:spAutoFit/>
          </a:bodyPr>
          <a:lstStyle/>
          <a:p>
            <a:r>
              <a:rPr lang="en-US" dirty="0"/>
              <a:t>Circles:</a:t>
            </a:r>
            <a:endParaRPr lang="en-US" altLang="zh-CN" dirty="0"/>
          </a:p>
          <a:p>
            <a:pPr marL="342900" indent="-342900">
              <a:buAutoNum type="arabicPeriod"/>
            </a:pPr>
            <a:r>
              <a:rPr lang="en-US" altLang="zh-CN" dirty="0">
                <a:solidFill>
                  <a:srgbClr val="FFC000"/>
                </a:solidFill>
              </a:rPr>
              <a:t>Optimization (Search)</a:t>
            </a:r>
          </a:p>
          <a:p>
            <a:pPr marL="342900" indent="-342900">
              <a:buAutoNum type="arabicPeriod"/>
            </a:pPr>
            <a:r>
              <a:rPr lang="en-US" altLang="zh-CN" dirty="0">
                <a:solidFill>
                  <a:srgbClr val="0070C0"/>
                </a:solidFill>
              </a:rPr>
              <a:t>Evaluation (Assessment and Rewrite)</a:t>
            </a:r>
          </a:p>
          <a:p>
            <a:pPr marL="342900" indent="-342900">
              <a:buAutoNum type="arabicPeriod"/>
            </a:pPr>
            <a:r>
              <a:rPr lang="en-US" altLang="zh-CN" dirty="0">
                <a:solidFill>
                  <a:srgbClr val="92D050"/>
                </a:solidFill>
              </a:rPr>
              <a:t>Representation  (</a:t>
            </a:r>
            <a:r>
              <a:rPr lang="en-US" altLang="zh-CN" dirty="0" err="1">
                <a:solidFill>
                  <a:srgbClr val="92D050"/>
                </a:solidFill>
              </a:rPr>
              <a:t>NsM</a:t>
            </a:r>
            <a:r>
              <a:rPr lang="en-US" altLang="zh-CN" dirty="0">
                <a:solidFill>
                  <a:srgbClr val="92D050"/>
                </a:solidFill>
              </a:rPr>
              <a:t>)</a:t>
            </a:r>
          </a:p>
        </p:txBody>
      </p:sp>
      <p:sp>
        <p:nvSpPr>
          <p:cNvPr id="17" name="Oval 16">
            <a:extLst>
              <a:ext uri="{FF2B5EF4-FFF2-40B4-BE49-F238E27FC236}">
                <a16:creationId xmlns:a16="http://schemas.microsoft.com/office/drawing/2014/main" id="{CA44404F-E894-044D-9140-0FE54EE24738}"/>
              </a:ext>
            </a:extLst>
          </p:cNvPr>
          <p:cNvSpPr/>
          <p:nvPr/>
        </p:nvSpPr>
        <p:spPr>
          <a:xfrm>
            <a:off x="4018244" y="2355777"/>
            <a:ext cx="1066800" cy="1048769"/>
          </a:xfrm>
          <a:prstGeom prst="ellipse">
            <a:avLst/>
          </a:prstGeom>
          <a:solidFill>
            <a:srgbClr val="92D05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5" name="Oval 14">
            <a:extLst>
              <a:ext uri="{FF2B5EF4-FFF2-40B4-BE49-F238E27FC236}">
                <a16:creationId xmlns:a16="http://schemas.microsoft.com/office/drawing/2014/main" id="{4CDAE802-B1B3-E44A-83C0-1FD08FF81716}"/>
              </a:ext>
            </a:extLst>
          </p:cNvPr>
          <p:cNvSpPr/>
          <p:nvPr/>
        </p:nvSpPr>
        <p:spPr>
          <a:xfrm>
            <a:off x="4376501" y="2706231"/>
            <a:ext cx="350287" cy="36804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sz="500" dirty="0">
              <a:solidFill>
                <a:schemeClr val="tx1"/>
              </a:solidFill>
              <a:latin typeface="Times New Roman" panose="02020603050405020304" pitchFamily="18" charset="0"/>
              <a:cs typeface="Times New Roman" panose="02020603050405020304" pitchFamily="18" charset="0"/>
            </a:endParaRPr>
          </a:p>
        </p:txBody>
      </p:sp>
      <p:sp>
        <p:nvSpPr>
          <p:cNvPr id="18" name="TextBox 17">
            <a:extLst>
              <a:ext uri="{FF2B5EF4-FFF2-40B4-BE49-F238E27FC236}">
                <a16:creationId xmlns:a16="http://schemas.microsoft.com/office/drawing/2014/main" id="{2ADB56B1-77DD-A94A-A377-A3AFD1110E69}"/>
              </a:ext>
            </a:extLst>
          </p:cNvPr>
          <p:cNvSpPr txBox="1"/>
          <p:nvPr/>
        </p:nvSpPr>
        <p:spPr>
          <a:xfrm>
            <a:off x="4333475" y="2757052"/>
            <a:ext cx="436338" cy="246221"/>
          </a:xfrm>
          <a:prstGeom prst="rect">
            <a:avLst/>
          </a:prstGeom>
          <a:noFill/>
        </p:spPr>
        <p:txBody>
          <a:bodyPr wrap="none" rtlCol="0">
            <a:spAutoFit/>
          </a:bodyPr>
          <a:lstStyle/>
          <a:p>
            <a:pPr algn="ctr"/>
            <a:r>
              <a:rPr lang="en-TW" sz="500" dirty="0"/>
              <a:t>Master </a:t>
            </a:r>
          </a:p>
          <a:p>
            <a:pPr algn="ctr"/>
            <a:r>
              <a:rPr lang="en-TW" sz="500" dirty="0"/>
              <a:t>Equation</a:t>
            </a:r>
          </a:p>
        </p:txBody>
      </p:sp>
      <p:sp>
        <p:nvSpPr>
          <p:cNvPr id="21" name="TextBox 20">
            <a:extLst>
              <a:ext uri="{FF2B5EF4-FFF2-40B4-BE49-F238E27FC236}">
                <a16:creationId xmlns:a16="http://schemas.microsoft.com/office/drawing/2014/main" id="{2CF35CCD-BE2E-1345-9369-CF5A38111E02}"/>
              </a:ext>
            </a:extLst>
          </p:cNvPr>
          <p:cNvSpPr txBox="1"/>
          <p:nvPr/>
        </p:nvSpPr>
        <p:spPr>
          <a:xfrm>
            <a:off x="6596785" y="2006620"/>
            <a:ext cx="2471639" cy="1815882"/>
          </a:xfrm>
          <a:prstGeom prst="rect">
            <a:avLst/>
          </a:prstGeom>
          <a:noFill/>
        </p:spPr>
        <p:txBody>
          <a:bodyPr wrap="square" rtlCol="0">
            <a:spAutoFit/>
          </a:bodyPr>
          <a:lstStyle/>
          <a:p>
            <a:r>
              <a:rPr lang="en-US" dirty="0"/>
              <a:t>Practical Concerns:</a:t>
            </a:r>
            <a:endParaRPr lang="en-US" altLang="zh-CN" dirty="0"/>
          </a:p>
          <a:p>
            <a:pPr marL="342900" indent="-342900">
              <a:buAutoNum type="arabicPeriod"/>
            </a:pPr>
            <a:r>
              <a:rPr lang="en-US" altLang="zh-CN" dirty="0">
                <a:solidFill>
                  <a:srgbClr val="FFC000"/>
                </a:solidFill>
              </a:rPr>
              <a:t>Optimization (Search)</a:t>
            </a:r>
          </a:p>
          <a:p>
            <a:pPr lvl="2"/>
            <a:r>
              <a:rPr lang="en-US" altLang="zh-CN" dirty="0">
                <a:solidFill>
                  <a:srgbClr val="FFC000"/>
                </a:solidFill>
              </a:rPr>
              <a:t>	Scalability</a:t>
            </a:r>
          </a:p>
          <a:p>
            <a:pPr marL="342900" indent="-342900">
              <a:buAutoNum type="arabicPeriod"/>
            </a:pPr>
            <a:r>
              <a:rPr lang="en-US" altLang="zh-CN" dirty="0">
                <a:solidFill>
                  <a:srgbClr val="0070C0"/>
                </a:solidFill>
              </a:rPr>
              <a:t>Evaluation (Assessment and Rewrite)</a:t>
            </a:r>
          </a:p>
          <a:p>
            <a:pPr lvl="1"/>
            <a:r>
              <a:rPr lang="en-US" altLang="zh-CN" dirty="0">
                <a:solidFill>
                  <a:srgbClr val="0070C0"/>
                </a:solidFill>
              </a:rPr>
              <a:t>	Correctness</a:t>
            </a:r>
          </a:p>
          <a:p>
            <a:pPr marL="342900" indent="-342900">
              <a:buAutoNum type="arabicPeriod"/>
            </a:pPr>
            <a:r>
              <a:rPr lang="en-US" altLang="zh-CN" dirty="0">
                <a:solidFill>
                  <a:srgbClr val="92D050"/>
                </a:solidFill>
              </a:rPr>
              <a:t>Representation  (</a:t>
            </a:r>
            <a:r>
              <a:rPr lang="en-US" altLang="zh-CN" dirty="0" err="1">
                <a:solidFill>
                  <a:srgbClr val="92D050"/>
                </a:solidFill>
              </a:rPr>
              <a:t>NsM</a:t>
            </a:r>
            <a:r>
              <a:rPr lang="en-US" altLang="zh-CN" dirty="0">
                <a:solidFill>
                  <a:srgbClr val="92D050"/>
                </a:solidFill>
              </a:rPr>
              <a:t>)</a:t>
            </a:r>
          </a:p>
          <a:p>
            <a:pPr lvl="2"/>
            <a:r>
              <a:rPr lang="en-US" altLang="zh-CN" dirty="0">
                <a:solidFill>
                  <a:srgbClr val="92D050"/>
                </a:solidFill>
              </a:rPr>
              <a:t>	Sound/Complete</a:t>
            </a:r>
          </a:p>
        </p:txBody>
      </p:sp>
      <p:pic>
        <p:nvPicPr>
          <p:cNvPr id="24" name="Picture 23">
            <a:hlinkClick r:id="rId3"/>
            <a:extLst>
              <a:ext uri="{FF2B5EF4-FFF2-40B4-BE49-F238E27FC236}">
                <a16:creationId xmlns:a16="http://schemas.microsoft.com/office/drawing/2014/main" id="{07C63AF7-D32F-294E-9DF9-5F502C1E5F82}"/>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075287" y="4121293"/>
            <a:ext cx="434102" cy="532185"/>
          </a:xfrm>
          <a:prstGeom prst="rect">
            <a:avLst/>
          </a:prstGeom>
        </p:spPr>
      </p:pic>
      <p:pic>
        <p:nvPicPr>
          <p:cNvPr id="25" name="Picture 24">
            <a:hlinkClick r:id="rId5"/>
            <a:extLst>
              <a:ext uri="{FF2B5EF4-FFF2-40B4-BE49-F238E27FC236}">
                <a16:creationId xmlns:a16="http://schemas.microsoft.com/office/drawing/2014/main" id="{E3D24358-F20A-3943-B6A6-A7B487FB0B06}"/>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5128460" y="972173"/>
            <a:ext cx="403660" cy="528967"/>
          </a:xfrm>
          <a:prstGeom prst="rect">
            <a:avLst/>
          </a:prstGeom>
        </p:spPr>
      </p:pic>
      <p:pic>
        <p:nvPicPr>
          <p:cNvPr id="26" name="Picture 25">
            <a:hlinkClick r:id="rId7"/>
            <a:extLst>
              <a:ext uri="{FF2B5EF4-FFF2-40B4-BE49-F238E27FC236}">
                <a16:creationId xmlns:a16="http://schemas.microsoft.com/office/drawing/2014/main" id="{47ED9A81-6A22-354F-A377-692449636FC3}"/>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6143484" y="1414910"/>
            <a:ext cx="403660" cy="457758"/>
          </a:xfrm>
          <a:prstGeom prst="rect">
            <a:avLst/>
          </a:prstGeom>
        </p:spPr>
      </p:pic>
      <p:pic>
        <p:nvPicPr>
          <p:cNvPr id="27" name="Picture 26">
            <a:hlinkClick r:id="rId9"/>
            <a:extLst>
              <a:ext uri="{FF2B5EF4-FFF2-40B4-BE49-F238E27FC236}">
                <a16:creationId xmlns:a16="http://schemas.microsoft.com/office/drawing/2014/main" id="{C32F7D90-1116-C642-B0FC-24021CA19266}"/>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2686139" y="3982859"/>
            <a:ext cx="403660" cy="534984"/>
          </a:xfrm>
          <a:prstGeom prst="rect">
            <a:avLst/>
          </a:prstGeom>
        </p:spPr>
      </p:pic>
      <p:pic>
        <p:nvPicPr>
          <p:cNvPr id="28" name="Picture 1" descr="George Lakoff.jpg">
            <a:hlinkClick r:id="rId11"/>
            <a:extLst>
              <a:ext uri="{FF2B5EF4-FFF2-40B4-BE49-F238E27FC236}">
                <a16:creationId xmlns:a16="http://schemas.microsoft.com/office/drawing/2014/main" id="{CA349DD0-FD8C-BC42-9F84-968639DF0B34}"/>
              </a:ext>
            </a:extLst>
          </p:cNvPr>
          <p:cNvPicPr>
            <a:picLocks noChangeAspect="1" noChangeArrowheads="1"/>
          </p:cNvPicPr>
          <p:nvPr/>
        </p:nvPicPr>
        <p:blipFill rotWithShape="1">
          <a:blip r:embed="rId12" cstate="print">
            <a:extLst>
              <a:ext uri="{28A0092B-C50C-407E-A947-70E740481C1C}">
                <a14:useLocalDpi xmlns:a14="http://schemas.microsoft.com/office/drawing/2010/main"/>
              </a:ext>
            </a:extLst>
          </a:blip>
          <a:srcRect/>
          <a:stretch/>
        </p:blipFill>
        <p:spPr bwMode="auto">
          <a:xfrm>
            <a:off x="2728123" y="1246568"/>
            <a:ext cx="403660" cy="6022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01368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330ABB0-34DE-D647-8EA5-E804C6279ECE}"/>
              </a:ext>
            </a:extLst>
          </p:cNvPr>
          <p:cNvPicPr>
            <a:picLocks noChangeAspect="1"/>
          </p:cNvPicPr>
          <p:nvPr/>
        </p:nvPicPr>
        <p:blipFill>
          <a:blip r:embed="rId2"/>
          <a:stretch>
            <a:fillRect/>
          </a:stretch>
        </p:blipFill>
        <p:spPr>
          <a:xfrm>
            <a:off x="2798686" y="1106849"/>
            <a:ext cx="3546628" cy="3546628"/>
          </a:xfrm>
          <a:prstGeom prst="rect">
            <a:avLst/>
          </a:prstGeom>
        </p:spPr>
      </p:pic>
      <p:sp>
        <p:nvSpPr>
          <p:cNvPr id="2" name="TextBox 1"/>
          <p:cNvSpPr txBox="1"/>
          <p:nvPr/>
        </p:nvSpPr>
        <p:spPr>
          <a:xfrm>
            <a:off x="2322767" y="200578"/>
            <a:ext cx="4498475" cy="523220"/>
          </a:xfrm>
          <a:prstGeom prst="rect">
            <a:avLst/>
          </a:prstGeom>
          <a:noFill/>
        </p:spPr>
        <p:txBody>
          <a:bodyPr wrap="none" rtlCol="0">
            <a:spAutoFit/>
          </a:bodyPr>
          <a:lstStyle/>
          <a:p>
            <a:pPr marL="0" marR="0" lvl="0" indent="0" algn="ctr" defTabSz="685800" rtl="0" eaLnBrk="1" fontAlgn="auto" latinLnBrk="0" hangingPunct="1">
              <a:lnSpc>
                <a:spcPct val="100000"/>
              </a:lnSpc>
              <a:spcBef>
                <a:spcPts val="0"/>
              </a:spcBef>
              <a:spcAft>
                <a:spcPts val="0"/>
              </a:spcAft>
              <a:buClrTx/>
              <a:buSzTx/>
              <a:buFont typeface="Arial"/>
              <a:buNone/>
              <a:tabLst/>
              <a:defRPr/>
            </a:pPr>
            <a:r>
              <a:rPr kumimoji="0" lang="en-US" sz="2800" b="0" i="0" u="none" strike="noStrike" kern="1200" cap="none" spc="0" normalizeH="0" baseline="0" noProof="0" dirty="0">
                <a:ln>
                  <a:noFill/>
                </a:ln>
                <a:solidFill>
                  <a:schemeClr val="tx1"/>
                </a:solidFill>
                <a:effectLst/>
                <a:uLnTx/>
                <a:uFillTx/>
                <a:latin typeface="Calibri"/>
                <a:ea typeface="+mn-ea"/>
                <a:cs typeface="Arial"/>
                <a:sym typeface="Arial"/>
              </a:rPr>
              <a:t>The </a:t>
            </a:r>
            <a:r>
              <a:rPr lang="en-US" sz="2800" kern="1200" dirty="0">
                <a:solidFill>
                  <a:schemeClr val="tx1"/>
                </a:solidFill>
                <a:latin typeface="Calibri"/>
                <a:ea typeface="+mn-ea"/>
              </a:rPr>
              <a:t>Leaders of the Five Tribes</a:t>
            </a:r>
            <a:endParaRPr kumimoji="0" lang="en-US" sz="2800" b="0" i="0" u="none" strike="noStrike" kern="1200" cap="none" spc="0" normalizeH="0" baseline="0" noProof="0" dirty="0">
              <a:ln>
                <a:noFill/>
              </a:ln>
              <a:solidFill>
                <a:schemeClr val="tx1"/>
              </a:solidFill>
              <a:effectLst/>
              <a:uLnTx/>
              <a:uFillTx/>
              <a:latin typeface="Calibri"/>
              <a:ea typeface="+mn-ea"/>
              <a:cs typeface="Arial"/>
              <a:sym typeface="Arial"/>
            </a:endParaRPr>
          </a:p>
        </p:txBody>
      </p:sp>
      <p:sp>
        <p:nvSpPr>
          <p:cNvPr id="5" name="Slide Number Placeholder 3">
            <a:extLst>
              <a:ext uri="{FF2B5EF4-FFF2-40B4-BE49-F238E27FC236}">
                <a16:creationId xmlns:a16="http://schemas.microsoft.com/office/drawing/2014/main" id="{20A2E2EC-088C-A548-84E2-B85EC8A64F2E}"/>
              </a:ext>
            </a:extLst>
          </p:cNvPr>
          <p:cNvSpPr txBox="1">
            <a:spLocks/>
          </p:cNvSpPr>
          <p:nvPr/>
        </p:nvSpPr>
        <p:spPr>
          <a:xfrm>
            <a:off x="8688933" y="4800404"/>
            <a:ext cx="262890" cy="274637"/>
          </a:xfrm>
          <a:prstGeom prst="rect">
            <a:avLst/>
          </a:prstGeom>
        </p:spPr>
        <p:txBody>
          <a:bodyPr vert="horz" lIns="68580" tIns="34290" rIns="68580" bIns="3429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685783" rtl="0" eaLnBrk="0" fontAlgn="base" latinLnBrk="0" hangingPunct="0">
              <a:lnSpc>
                <a:spcPct val="100000"/>
              </a:lnSpc>
              <a:spcBef>
                <a:spcPct val="0"/>
              </a:spcBef>
              <a:spcAft>
                <a:spcPct val="0"/>
              </a:spcAft>
              <a:buClrTx/>
              <a:buSzTx/>
              <a:buFont typeface="Arial"/>
              <a:buNone/>
              <a:tabLst/>
              <a:defRPr/>
            </a:pPr>
            <a:fld id="{34F1E86F-CBF7-4DF7-824A-AB405C555AAE}" type="slidenum">
              <a:rPr kumimoji="0" lang="zh-CN" altLang="en-US" sz="1300" b="0" i="0" u="none" strike="noStrike" kern="1200" cap="none" spc="0" normalizeH="0" baseline="0" noProof="0">
                <a:ln>
                  <a:noFill/>
                </a:ln>
                <a:solidFill>
                  <a:srgbClr val="000000"/>
                </a:solidFill>
                <a:effectLst/>
                <a:uLnTx/>
                <a:uFillTx/>
                <a:latin typeface="Calibri"/>
                <a:ea typeface="宋体" panose="02010600030101010101" pitchFamily="2" charset="-122"/>
                <a:cs typeface="+mn-cs"/>
                <a:sym typeface="Arial"/>
              </a:rPr>
              <a:pPr marL="0" marR="0" lvl="0" indent="0" algn="ctr" defTabSz="685783" rtl="0" eaLnBrk="0" fontAlgn="base" latinLnBrk="0" hangingPunct="0">
                <a:lnSpc>
                  <a:spcPct val="100000"/>
                </a:lnSpc>
                <a:spcBef>
                  <a:spcPct val="0"/>
                </a:spcBef>
                <a:spcAft>
                  <a:spcPct val="0"/>
                </a:spcAft>
                <a:buClrTx/>
                <a:buSzTx/>
                <a:buFont typeface="Arial"/>
                <a:buNone/>
                <a:tabLst/>
                <a:defRPr/>
              </a:pPr>
              <a:t>24</a:t>
            </a:fld>
            <a:endParaRPr kumimoji="0" lang="zh-CN" altLang="en-US" sz="1300" b="0" i="0" u="none" strike="noStrike" kern="1200" cap="none" spc="0" normalizeH="0" baseline="0" noProof="0" dirty="0">
              <a:ln>
                <a:noFill/>
              </a:ln>
              <a:solidFill>
                <a:srgbClr val="000000"/>
              </a:solidFill>
              <a:effectLst/>
              <a:uLnTx/>
              <a:uFillTx/>
              <a:latin typeface="Calibri"/>
              <a:ea typeface="宋体" panose="02010600030101010101" pitchFamily="2" charset="-122"/>
              <a:cs typeface="+mn-cs"/>
              <a:sym typeface="Arial"/>
            </a:endParaRPr>
          </a:p>
        </p:txBody>
      </p:sp>
      <p:sp>
        <p:nvSpPr>
          <p:cNvPr id="4" name="TextBox 3">
            <a:extLst>
              <a:ext uri="{FF2B5EF4-FFF2-40B4-BE49-F238E27FC236}">
                <a16:creationId xmlns:a16="http://schemas.microsoft.com/office/drawing/2014/main" id="{F57675C1-4B63-0343-B6A1-1062C8FD51DA}"/>
              </a:ext>
            </a:extLst>
          </p:cNvPr>
          <p:cNvSpPr txBox="1"/>
          <p:nvPr/>
        </p:nvSpPr>
        <p:spPr>
          <a:xfrm>
            <a:off x="2634610" y="4767264"/>
            <a:ext cx="3874779" cy="307777"/>
          </a:xfrm>
          <a:prstGeom prst="rect">
            <a:avLst/>
          </a:prstGeom>
          <a:noFill/>
        </p:spPr>
        <p:txBody>
          <a:bodyPr wrap="none" rtlCol="0">
            <a:spAutoFit/>
          </a:bodyPr>
          <a:lstStyle/>
          <a:p>
            <a:pPr algn="ctr"/>
            <a:r>
              <a:rPr lang="en-TW" dirty="0"/>
              <a:t>Image Source: P. 240 of T</a:t>
            </a:r>
            <a:r>
              <a:rPr lang="en-US" dirty="0"/>
              <a:t>h</a:t>
            </a:r>
            <a:r>
              <a:rPr lang="en-TW" dirty="0"/>
              <a:t>e Master Algorithm</a:t>
            </a:r>
          </a:p>
        </p:txBody>
      </p:sp>
      <p:pic>
        <p:nvPicPr>
          <p:cNvPr id="21" name="Picture 20">
            <a:extLst>
              <a:ext uri="{FF2B5EF4-FFF2-40B4-BE49-F238E27FC236}">
                <a16:creationId xmlns:a16="http://schemas.microsoft.com/office/drawing/2014/main" id="{FE3D82A4-CD8A-C141-875D-C8F0D0BEF44F}"/>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108174" y="3765850"/>
            <a:ext cx="648457" cy="1001414"/>
          </a:xfrm>
          <a:prstGeom prst="rect">
            <a:avLst/>
          </a:prstGeom>
        </p:spPr>
      </p:pic>
      <p:pic>
        <p:nvPicPr>
          <p:cNvPr id="22" name="Picture 2" descr=" ">
            <a:hlinkClick r:id="rId4"/>
            <a:extLst>
              <a:ext uri="{FF2B5EF4-FFF2-40B4-BE49-F238E27FC236}">
                <a16:creationId xmlns:a16="http://schemas.microsoft.com/office/drawing/2014/main" id="{AA8BB5A8-C186-ED4C-B5AD-48307CC497DF}"/>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1919044" y="1501140"/>
            <a:ext cx="856488" cy="107061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2">
            <a:extLst>
              <a:ext uri="{FF2B5EF4-FFF2-40B4-BE49-F238E27FC236}">
                <a16:creationId xmlns:a16="http://schemas.microsoft.com/office/drawing/2014/main" id="{5E3B4C51-3A2F-D446-98BF-CA431379D6D2}"/>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2472178" y="3830564"/>
            <a:ext cx="648457" cy="1006922"/>
          </a:xfrm>
          <a:prstGeom prst="rect">
            <a:avLst/>
          </a:prstGeom>
          <a:ln w="25400">
            <a:solidFill>
              <a:schemeClr val="tx1"/>
            </a:solidFill>
          </a:ln>
          <a:effectLst>
            <a:softEdge rad="38100"/>
          </a:effectLst>
        </p:spPr>
      </p:pic>
      <p:pic>
        <p:nvPicPr>
          <p:cNvPr id="24" name="Picture 23">
            <a:hlinkClick r:id="rId7"/>
            <a:extLst>
              <a:ext uri="{FF2B5EF4-FFF2-40B4-BE49-F238E27FC236}">
                <a16:creationId xmlns:a16="http://schemas.microsoft.com/office/drawing/2014/main" id="{4C6AF5A1-3655-F841-9AA2-FC65559C27C1}"/>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6983110" y="3779940"/>
            <a:ext cx="759500" cy="931104"/>
          </a:xfrm>
          <a:prstGeom prst="rect">
            <a:avLst/>
          </a:prstGeom>
        </p:spPr>
      </p:pic>
      <p:pic>
        <p:nvPicPr>
          <p:cNvPr id="25" name="Picture 24">
            <a:hlinkClick r:id="rId9"/>
            <a:extLst>
              <a:ext uri="{FF2B5EF4-FFF2-40B4-BE49-F238E27FC236}">
                <a16:creationId xmlns:a16="http://schemas.microsoft.com/office/drawing/2014/main" id="{6509DBC1-62AC-304C-9EC3-4C6661D1CB2D}"/>
              </a:ext>
            </a:extLst>
          </p:cNvPr>
          <p:cNvPicPr>
            <a:picLocks noChangeAspect="1"/>
          </p:cNvPicPr>
          <p:nvPr/>
        </p:nvPicPr>
        <p:blipFill rotWithShape="1">
          <a:blip r:embed="rId10" cstate="print">
            <a:extLst>
              <a:ext uri="{28A0092B-C50C-407E-A947-70E740481C1C}">
                <a14:useLocalDpi xmlns:a14="http://schemas.microsoft.com/office/drawing/2010/main"/>
              </a:ext>
            </a:extLst>
          </a:blip>
          <a:srcRect/>
          <a:stretch/>
        </p:blipFill>
        <p:spPr>
          <a:xfrm>
            <a:off x="5128460" y="972173"/>
            <a:ext cx="403660" cy="528967"/>
          </a:xfrm>
          <a:prstGeom prst="rect">
            <a:avLst/>
          </a:prstGeom>
        </p:spPr>
      </p:pic>
      <p:pic>
        <p:nvPicPr>
          <p:cNvPr id="26" name="Picture 25">
            <a:hlinkClick r:id="rId11"/>
            <a:extLst>
              <a:ext uri="{FF2B5EF4-FFF2-40B4-BE49-F238E27FC236}">
                <a16:creationId xmlns:a16="http://schemas.microsoft.com/office/drawing/2014/main" id="{BE9DD8E8-AB00-5841-9829-9D8AE9ACCDA0}"/>
              </a:ext>
            </a:extLst>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7842498" y="1457795"/>
            <a:ext cx="846435" cy="959872"/>
          </a:xfrm>
          <a:prstGeom prst="rect">
            <a:avLst/>
          </a:prstGeom>
        </p:spPr>
      </p:pic>
      <p:pic>
        <p:nvPicPr>
          <p:cNvPr id="27" name="Picture 26">
            <a:hlinkClick r:id="rId13"/>
            <a:extLst>
              <a:ext uri="{FF2B5EF4-FFF2-40B4-BE49-F238E27FC236}">
                <a16:creationId xmlns:a16="http://schemas.microsoft.com/office/drawing/2014/main" id="{B7191D6D-1E8A-5F4C-9D54-46FB2F816C75}"/>
              </a:ext>
            </a:extLst>
          </p:cNvPr>
          <p:cNvPicPr>
            <a:picLocks noChangeAspect="1"/>
          </p:cNvPicPr>
          <p:nvPr/>
        </p:nvPicPr>
        <p:blipFill>
          <a:blip r:embed="rId14" cstate="print">
            <a:extLst>
              <a:ext uri="{28A0092B-C50C-407E-A947-70E740481C1C}">
                <a14:useLocalDpi xmlns:a14="http://schemas.microsoft.com/office/drawing/2010/main"/>
              </a:ext>
            </a:extLst>
          </a:blip>
          <a:stretch>
            <a:fillRect/>
          </a:stretch>
        </p:blipFill>
        <p:spPr>
          <a:xfrm>
            <a:off x="1588506" y="3830563"/>
            <a:ext cx="759749" cy="1006921"/>
          </a:xfrm>
          <a:prstGeom prst="rect">
            <a:avLst/>
          </a:prstGeom>
        </p:spPr>
      </p:pic>
      <p:pic>
        <p:nvPicPr>
          <p:cNvPr id="28" name="Picture 1" descr="George Lakoff.jpg">
            <a:hlinkClick r:id="rId15"/>
            <a:extLst>
              <a:ext uri="{FF2B5EF4-FFF2-40B4-BE49-F238E27FC236}">
                <a16:creationId xmlns:a16="http://schemas.microsoft.com/office/drawing/2014/main" id="{E80E8CB4-0C61-FE47-A60A-F2007AEB1A9F}"/>
              </a:ext>
            </a:extLst>
          </p:cNvPr>
          <p:cNvPicPr>
            <a:picLocks noChangeAspect="1" noChangeArrowheads="1"/>
          </p:cNvPicPr>
          <p:nvPr/>
        </p:nvPicPr>
        <p:blipFill rotWithShape="1">
          <a:blip r:embed="rId16" cstate="print">
            <a:extLst>
              <a:ext uri="{28A0092B-C50C-407E-A947-70E740481C1C}">
                <a14:useLocalDpi xmlns:a14="http://schemas.microsoft.com/office/drawing/2010/main"/>
              </a:ext>
            </a:extLst>
          </a:blip>
          <a:srcRect/>
          <a:stretch/>
        </p:blipFill>
        <p:spPr bwMode="auto">
          <a:xfrm>
            <a:off x="1147716" y="1509339"/>
            <a:ext cx="608919" cy="908457"/>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9">
            <a:extLst>
              <a:ext uri="{FF2B5EF4-FFF2-40B4-BE49-F238E27FC236}">
                <a16:creationId xmlns:a16="http://schemas.microsoft.com/office/drawing/2014/main" id="{1C59F71A-6CAC-044D-9520-D3F7976F2251}"/>
              </a:ext>
            </a:extLst>
          </p:cNvPr>
          <p:cNvPicPr>
            <a:picLocks noChangeAspect="1"/>
          </p:cNvPicPr>
          <p:nvPr/>
        </p:nvPicPr>
        <p:blipFill>
          <a:blip r:embed="rId17" cstate="print">
            <a:extLst>
              <a:ext uri="{28A0092B-C50C-407E-A947-70E740481C1C}">
                <a14:useLocalDpi xmlns:a14="http://schemas.microsoft.com/office/drawing/2010/main"/>
              </a:ext>
            </a:extLst>
          </a:blip>
          <a:stretch>
            <a:fillRect/>
          </a:stretch>
        </p:blipFill>
        <p:spPr>
          <a:xfrm>
            <a:off x="3683202" y="960552"/>
            <a:ext cx="379084" cy="540588"/>
          </a:xfrm>
          <a:prstGeom prst="rect">
            <a:avLst/>
          </a:prstGeom>
        </p:spPr>
      </p:pic>
      <p:pic>
        <p:nvPicPr>
          <p:cNvPr id="31" name="Picture 30">
            <a:hlinkClick r:id="rId18"/>
            <a:extLst>
              <a:ext uri="{FF2B5EF4-FFF2-40B4-BE49-F238E27FC236}">
                <a16:creationId xmlns:a16="http://schemas.microsoft.com/office/drawing/2014/main" id="{1D4FE88E-F58D-3045-91A3-40CF3323D5AB}"/>
              </a:ext>
            </a:extLst>
          </p:cNvPr>
          <p:cNvPicPr>
            <a:picLocks noChangeAspect="1"/>
          </p:cNvPicPr>
          <p:nvPr/>
        </p:nvPicPr>
        <p:blipFill>
          <a:blip r:embed="rId19" cstate="print">
            <a:extLst>
              <a:ext uri="{28A0092B-C50C-407E-A947-70E740481C1C}">
                <a14:useLocalDpi xmlns:a14="http://schemas.microsoft.com/office/drawing/2010/main"/>
              </a:ext>
            </a:extLst>
          </a:blip>
          <a:stretch>
            <a:fillRect/>
          </a:stretch>
        </p:blipFill>
        <p:spPr>
          <a:xfrm>
            <a:off x="6391622" y="1304760"/>
            <a:ext cx="1330128" cy="1196340"/>
          </a:xfrm>
          <a:prstGeom prst="rect">
            <a:avLst/>
          </a:prstGeom>
        </p:spPr>
      </p:pic>
    </p:spTree>
    <p:extLst>
      <p:ext uri="{BB962C8B-B14F-4D97-AF65-F5344CB8AC3E}">
        <p14:creationId xmlns:p14="http://schemas.microsoft.com/office/powerpoint/2010/main" val="9479222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Table 20"/>
          <p:cNvGraphicFramePr>
            <a:graphicFrameLocks noGrp="1"/>
          </p:cNvGraphicFramePr>
          <p:nvPr/>
        </p:nvGraphicFramePr>
        <p:xfrm>
          <a:off x="381002" y="1249401"/>
          <a:ext cx="1342996" cy="3395372"/>
        </p:xfrm>
        <a:graphic>
          <a:graphicData uri="http://schemas.openxmlformats.org/drawingml/2006/table">
            <a:tbl>
              <a:tblPr firstRow="1" bandRow="1">
                <a:tableStyleId>{5C22544A-7EE6-4342-B048-85BDC9FD1C3A}</a:tableStyleId>
              </a:tblPr>
              <a:tblGrid>
                <a:gridCol w="1342996">
                  <a:extLst>
                    <a:ext uri="{9D8B030D-6E8A-4147-A177-3AD203B41FA5}">
                      <a16:colId xmlns:a16="http://schemas.microsoft.com/office/drawing/2014/main" val="20000"/>
                    </a:ext>
                  </a:extLst>
                </a:gridCol>
              </a:tblGrid>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900" b="0" dirty="0">
                          <a:solidFill>
                            <a:schemeClr val="tx1"/>
                          </a:solidFill>
                          <a:latin typeface="LiHei Pro" charset="-120"/>
                          <a:ea typeface="LiHei Pro" charset="-120"/>
                          <a:cs typeface="LiHei Pro" charset="-120"/>
                        </a:rPr>
                        <a:t>Scientific “Evolution”</a:t>
                      </a:r>
                      <a:endParaRPr lang="en-US" sz="900" b="0" dirty="0">
                        <a:solidFill>
                          <a:schemeClr val="tx1"/>
                        </a:solidFill>
                        <a:latin typeface="LiHei Pro" charset="-120"/>
                        <a:ea typeface="LiHei Pro" charset="-120"/>
                        <a:cs typeface="LiHei Pro" charset="-120"/>
                      </a:endParaRPr>
                    </a:p>
                  </a:txBody>
                  <a:tcPr marL="68580" marR="68580" marT="34290" marB="34290"/>
                </a:tc>
                <a:extLst>
                  <a:ext uri="{0D108BD9-81ED-4DB2-BD59-A6C34878D82A}">
                    <a16:rowId xmlns:a16="http://schemas.microsoft.com/office/drawing/2014/main" val="10000"/>
                  </a:ext>
                </a:extLst>
              </a:tr>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200" dirty="0">
                          <a:latin typeface="Hei" charset="-122"/>
                          <a:ea typeface="Hei" charset="-122"/>
                          <a:cs typeface="Hei" charset="-122"/>
                        </a:rPr>
                        <a:t>Neutral Network</a:t>
                      </a:r>
                      <a:endParaRPr lang="en-US" sz="1200" dirty="0">
                        <a:latin typeface="Hei" charset="-122"/>
                        <a:ea typeface="Hei" charset="-122"/>
                        <a:cs typeface="Hei" charset="-122"/>
                      </a:endParaRPr>
                    </a:p>
                  </a:txBody>
                  <a:tcPr marL="68580" marR="68580" marT="34290" marB="34290"/>
                </a:tc>
                <a:extLst>
                  <a:ext uri="{0D108BD9-81ED-4DB2-BD59-A6C34878D82A}">
                    <a16:rowId xmlns:a16="http://schemas.microsoft.com/office/drawing/2014/main" val="10001"/>
                  </a:ext>
                </a:extLst>
              </a:tr>
              <a:tr h="70866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200" dirty="0">
                          <a:latin typeface="Hei" charset="-122"/>
                          <a:ea typeface="Hei" charset="-122"/>
                          <a:cs typeface="Hei" charset="-122"/>
                        </a:rPr>
                        <a:t>Symbolic Logic</a:t>
                      </a:r>
                      <a:endParaRPr lang="en-US" sz="1200" dirty="0">
                        <a:latin typeface="Hei" charset="-122"/>
                        <a:ea typeface="Hei" charset="-122"/>
                        <a:cs typeface="Hei" charset="-122"/>
                      </a:endParaRPr>
                    </a:p>
                    <a:p>
                      <a:pPr algn="ctr"/>
                      <a:endParaRPr lang="en-US" sz="1200" dirty="0"/>
                    </a:p>
                  </a:txBody>
                  <a:tcPr marL="68580" marR="68580" marT="34290" marB="34290"/>
                </a:tc>
                <a:extLst>
                  <a:ext uri="{0D108BD9-81ED-4DB2-BD59-A6C34878D82A}">
                    <a16:rowId xmlns:a16="http://schemas.microsoft.com/office/drawing/2014/main" val="10002"/>
                  </a:ext>
                </a:extLst>
              </a:tr>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100" dirty="0">
                          <a:latin typeface="Hei" charset="-122"/>
                          <a:ea typeface="Hei" charset="-122"/>
                          <a:cs typeface="Hei" charset="-122"/>
                        </a:rPr>
                        <a:t>Causal</a:t>
                      </a:r>
                      <a:r>
                        <a:rPr lang="en-US" sz="1100" baseline="0" dirty="0">
                          <a:latin typeface="Hei" charset="-122"/>
                          <a:ea typeface="Hei" charset="-122"/>
                          <a:cs typeface="Hei" charset="-122"/>
                        </a:rPr>
                        <a:t> Probability</a:t>
                      </a:r>
                      <a:endParaRPr lang="en-US" sz="1100" dirty="0">
                        <a:latin typeface="Hei" charset="-122"/>
                        <a:ea typeface="Hei" charset="-122"/>
                        <a:cs typeface="Hei" charset="-122"/>
                      </a:endParaRPr>
                    </a:p>
                    <a:p>
                      <a:pPr algn="ctr"/>
                      <a:endParaRPr lang="en-US" sz="1200" dirty="0"/>
                    </a:p>
                  </a:txBody>
                  <a:tcPr marL="68580" marR="68580" marT="34290" marB="34290"/>
                </a:tc>
                <a:extLst>
                  <a:ext uri="{0D108BD9-81ED-4DB2-BD59-A6C34878D82A}">
                    <a16:rowId xmlns:a16="http://schemas.microsoft.com/office/drawing/2014/main" val="10003"/>
                  </a:ext>
                </a:extLst>
              </a:tr>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900" dirty="0">
                          <a:latin typeface="Hei" charset="-122"/>
                          <a:ea typeface="Hei" charset="-122"/>
                          <a:cs typeface="Hei" charset="-122"/>
                        </a:rPr>
                        <a:t>Conceptual</a:t>
                      </a:r>
                      <a:r>
                        <a:rPr lang="en-US" altLang="zh-CN" sz="900" baseline="0" dirty="0">
                          <a:latin typeface="Hei" charset="-122"/>
                          <a:ea typeface="Hei" charset="-122"/>
                          <a:cs typeface="Hei" charset="-122"/>
                        </a:rPr>
                        <a:t> Analogies</a:t>
                      </a:r>
                      <a:endParaRPr lang="en-US" sz="900" dirty="0"/>
                    </a:p>
                  </a:txBody>
                  <a:tcPr marL="68580" marR="68580" marT="34290" marB="34290"/>
                </a:tc>
                <a:extLst>
                  <a:ext uri="{0D108BD9-81ED-4DB2-BD59-A6C34878D82A}">
                    <a16:rowId xmlns:a16="http://schemas.microsoft.com/office/drawing/2014/main" val="10004"/>
                  </a:ext>
                </a:extLst>
              </a:tr>
            </a:tbl>
          </a:graphicData>
        </a:graphic>
      </p:graphicFrame>
      <p:graphicFrame>
        <p:nvGraphicFramePr>
          <p:cNvPr id="22" name="Table 21"/>
          <p:cNvGraphicFramePr>
            <a:graphicFrameLocks noGrp="1"/>
          </p:cNvGraphicFramePr>
          <p:nvPr/>
        </p:nvGraphicFramePr>
        <p:xfrm>
          <a:off x="1923363" y="1578178"/>
          <a:ext cx="1536997" cy="2735124"/>
        </p:xfrm>
        <a:graphic>
          <a:graphicData uri="http://schemas.openxmlformats.org/drawingml/2006/table">
            <a:tbl>
              <a:tblPr firstRow="1" bandRow="1">
                <a:tableStyleId>{5C22544A-7EE6-4342-B048-85BDC9FD1C3A}</a:tableStyleId>
              </a:tblPr>
              <a:tblGrid>
                <a:gridCol w="1536997">
                  <a:extLst>
                    <a:ext uri="{9D8B030D-6E8A-4147-A177-3AD203B41FA5}">
                      <a16:colId xmlns:a16="http://schemas.microsoft.com/office/drawing/2014/main" val="20000"/>
                    </a:ext>
                  </a:extLst>
                </a:gridCol>
              </a:tblGrid>
              <a:tr h="72009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Hei" charset="-122"/>
                          <a:ea typeface="Hei" charset="-122"/>
                          <a:cs typeface="Hei" charset="-122"/>
                        </a:rPr>
                        <a:t>IoT</a:t>
                      </a:r>
                      <a:r>
                        <a:rPr lang="zh-CN" altLang="en-US" sz="1400" dirty="0">
                          <a:latin typeface="Hei" charset="-122"/>
                          <a:ea typeface="Hei" charset="-122"/>
                          <a:cs typeface="Hei" charset="-122"/>
                        </a:rPr>
                        <a:t> </a:t>
                      </a:r>
                      <a:r>
                        <a:rPr lang="en-US" altLang="zh-CN" sz="1400" dirty="0">
                          <a:latin typeface="Hei" charset="-122"/>
                          <a:ea typeface="Hei" charset="-122"/>
                          <a:cs typeface="Hei" charset="-122"/>
                        </a:rPr>
                        <a:t>and Quantum Computing</a:t>
                      </a:r>
                      <a:endParaRPr lang="en-US" sz="1400" dirty="0">
                        <a:latin typeface="Hei" charset="-122"/>
                        <a:ea typeface="Hei" charset="-122"/>
                        <a:cs typeface="Hei" charset="-122"/>
                      </a:endParaRPr>
                    </a:p>
                  </a:txBody>
                  <a:tcPr marL="68580" marR="68580" marT="34290" marB="34290"/>
                </a:tc>
                <a:extLst>
                  <a:ext uri="{0D108BD9-81ED-4DB2-BD59-A6C34878D82A}">
                    <a16:rowId xmlns:a16="http://schemas.microsoft.com/office/drawing/2014/main" val="10000"/>
                  </a:ext>
                </a:extLst>
              </a:tr>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Hei" charset="-122"/>
                          <a:ea typeface="Hei" charset="-122"/>
                          <a:cs typeface="Hei" charset="-122"/>
                        </a:rPr>
                        <a:t>TPU</a:t>
                      </a:r>
                      <a:endParaRPr lang="en-US" sz="1400" dirty="0"/>
                    </a:p>
                  </a:txBody>
                  <a:tcPr marL="68580" marR="68580" marT="34290" marB="34290"/>
                </a:tc>
                <a:extLst>
                  <a:ext uri="{0D108BD9-81ED-4DB2-BD59-A6C34878D82A}">
                    <a16:rowId xmlns:a16="http://schemas.microsoft.com/office/drawing/2014/main" val="10001"/>
                  </a:ext>
                </a:extLst>
              </a:tr>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solidFill>
                            <a:schemeClr val="tx1"/>
                          </a:solidFill>
                          <a:latin typeface="Hei" charset="-122"/>
                          <a:ea typeface="Hei" charset="-122"/>
                          <a:cs typeface="Hei" charset="-122"/>
                        </a:rPr>
                        <a:t>GPU</a:t>
                      </a:r>
                    </a:p>
                  </a:txBody>
                  <a:tcPr marL="68580" marR="68580" marT="34290" marB="34290"/>
                </a:tc>
                <a:extLst>
                  <a:ext uri="{0D108BD9-81ED-4DB2-BD59-A6C34878D82A}">
                    <a16:rowId xmlns:a16="http://schemas.microsoft.com/office/drawing/2014/main" val="10002"/>
                  </a:ext>
                </a:extLst>
              </a:tr>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Hei" charset="-122"/>
                          <a:ea typeface="Hei" charset="-122"/>
                          <a:cs typeface="Hei" charset="-122"/>
                        </a:rPr>
                        <a:t>CPU</a:t>
                      </a:r>
                    </a:p>
                    <a:p>
                      <a:pPr algn="ctr"/>
                      <a:endParaRPr lang="en-US" sz="1400" dirty="0"/>
                    </a:p>
                  </a:txBody>
                  <a:tcPr marL="68580" marR="68580" marT="34290" marB="34290"/>
                </a:tc>
                <a:extLst>
                  <a:ext uri="{0D108BD9-81ED-4DB2-BD59-A6C34878D82A}">
                    <a16:rowId xmlns:a16="http://schemas.microsoft.com/office/drawing/2014/main" val="10003"/>
                  </a:ext>
                </a:extLst>
              </a:tr>
            </a:tbl>
          </a:graphicData>
        </a:graphic>
      </p:graphicFrame>
      <p:graphicFrame>
        <p:nvGraphicFramePr>
          <p:cNvPr id="23" name="Table 22"/>
          <p:cNvGraphicFramePr>
            <a:graphicFrameLocks noGrp="1"/>
          </p:cNvGraphicFramePr>
          <p:nvPr/>
        </p:nvGraphicFramePr>
        <p:xfrm>
          <a:off x="3670610" y="1921078"/>
          <a:ext cx="1347711" cy="2015034"/>
        </p:xfrm>
        <a:graphic>
          <a:graphicData uri="http://schemas.openxmlformats.org/drawingml/2006/table">
            <a:tbl>
              <a:tblPr firstRow="1" bandRow="1">
                <a:tableStyleId>{5C22544A-7EE6-4342-B048-85BDC9FD1C3A}</a:tableStyleId>
              </a:tblPr>
              <a:tblGrid>
                <a:gridCol w="1347711">
                  <a:extLst>
                    <a:ext uri="{9D8B030D-6E8A-4147-A177-3AD203B41FA5}">
                      <a16:colId xmlns:a16="http://schemas.microsoft.com/office/drawing/2014/main" val="20000"/>
                    </a:ext>
                  </a:extLst>
                </a:gridCol>
              </a:tblGrid>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Hei" charset="-122"/>
                          <a:ea typeface="Hei" charset="-122"/>
                          <a:cs typeface="Hei" charset="-122"/>
                        </a:rPr>
                        <a:t>Big</a:t>
                      </a:r>
                      <a:r>
                        <a:rPr lang="en-US" altLang="zh-CN" sz="1400" baseline="0" dirty="0">
                          <a:latin typeface="Hei" charset="-122"/>
                          <a:ea typeface="Hei" charset="-122"/>
                          <a:cs typeface="Hei" charset="-122"/>
                        </a:rPr>
                        <a:t> Data</a:t>
                      </a:r>
                      <a:endParaRPr lang="en-US" sz="1400" dirty="0">
                        <a:latin typeface="Hei" charset="-122"/>
                        <a:ea typeface="Hei" charset="-122"/>
                        <a:cs typeface="Hei" charset="-122"/>
                      </a:endParaRPr>
                    </a:p>
                  </a:txBody>
                  <a:tcPr marL="68580" marR="68580" marT="34290" marB="34290"/>
                </a:tc>
                <a:extLst>
                  <a:ext uri="{0D108BD9-81ED-4DB2-BD59-A6C34878D82A}">
                    <a16:rowId xmlns:a16="http://schemas.microsoft.com/office/drawing/2014/main" val="10000"/>
                  </a:ext>
                </a:extLst>
              </a:tr>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Hei" charset="-122"/>
                          <a:ea typeface="Hei" charset="-122"/>
                          <a:cs typeface="Hei" charset="-122"/>
                        </a:rPr>
                        <a:t>Computed Data</a:t>
                      </a:r>
                      <a:endParaRPr lang="en-US" sz="1400" dirty="0"/>
                    </a:p>
                  </a:txBody>
                  <a:tcPr marL="68580" marR="68580" marT="34290" marB="34290"/>
                </a:tc>
                <a:extLst>
                  <a:ext uri="{0D108BD9-81ED-4DB2-BD59-A6C34878D82A}">
                    <a16:rowId xmlns:a16="http://schemas.microsoft.com/office/drawing/2014/main" val="10001"/>
                  </a:ext>
                </a:extLst>
              </a:tr>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Hei" charset="-122"/>
                          <a:ea typeface="Hei" charset="-122"/>
                          <a:cs typeface="Hei" charset="-122"/>
                        </a:rPr>
                        <a:t>Artificial</a:t>
                      </a:r>
                      <a:r>
                        <a:rPr lang="en-US" altLang="zh-CN" sz="1400" baseline="0" dirty="0">
                          <a:latin typeface="Hei" charset="-122"/>
                          <a:ea typeface="Hei" charset="-122"/>
                          <a:cs typeface="Hei" charset="-122"/>
                        </a:rPr>
                        <a:t> Data</a:t>
                      </a:r>
                      <a:endParaRPr lang="en-US" sz="1400" dirty="0"/>
                    </a:p>
                  </a:txBody>
                  <a:tcPr marL="68580" marR="68580" marT="34290" marB="34290"/>
                </a:tc>
                <a:extLst>
                  <a:ext uri="{0D108BD9-81ED-4DB2-BD59-A6C34878D82A}">
                    <a16:rowId xmlns:a16="http://schemas.microsoft.com/office/drawing/2014/main" val="10002"/>
                  </a:ext>
                </a:extLst>
              </a:tr>
            </a:tbl>
          </a:graphicData>
        </a:graphic>
      </p:graphicFrame>
      <p:graphicFrame>
        <p:nvGraphicFramePr>
          <p:cNvPr id="24" name="Table 23"/>
          <p:cNvGraphicFramePr>
            <a:graphicFrameLocks noGrp="1"/>
          </p:cNvGraphicFramePr>
          <p:nvPr/>
        </p:nvGraphicFramePr>
        <p:xfrm>
          <a:off x="5239456" y="2256917"/>
          <a:ext cx="1347711" cy="1343356"/>
        </p:xfrm>
        <a:graphic>
          <a:graphicData uri="http://schemas.openxmlformats.org/drawingml/2006/table">
            <a:tbl>
              <a:tblPr firstRow="1" bandRow="1">
                <a:tableStyleId>{5C22544A-7EE6-4342-B048-85BDC9FD1C3A}</a:tableStyleId>
              </a:tblPr>
              <a:tblGrid>
                <a:gridCol w="1347711">
                  <a:extLst>
                    <a:ext uri="{9D8B030D-6E8A-4147-A177-3AD203B41FA5}">
                      <a16:colId xmlns:a16="http://schemas.microsoft.com/office/drawing/2014/main" val="20000"/>
                    </a:ext>
                  </a:extLst>
                </a:gridCol>
              </a:tblGrid>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dirty="0">
                          <a:latin typeface="Hei" charset="-122"/>
                          <a:ea typeface="Hei" charset="-122"/>
                          <a:cs typeface="Hei" charset="-122"/>
                        </a:rPr>
                        <a:t>Distributed</a:t>
                      </a:r>
                      <a:r>
                        <a:rPr lang="en-US" sz="1400" baseline="0" dirty="0">
                          <a:latin typeface="Hei" charset="-122"/>
                          <a:ea typeface="Hei" charset="-122"/>
                          <a:cs typeface="Hei" charset="-122"/>
                        </a:rPr>
                        <a:t> </a:t>
                      </a:r>
                      <a:endParaRPr lang="en-US" sz="1400" dirty="0">
                        <a:latin typeface="Hei" charset="-122"/>
                        <a:ea typeface="Hei" charset="-122"/>
                        <a:cs typeface="Hei" charset="-122"/>
                      </a:endParaRPr>
                    </a:p>
                  </a:txBody>
                  <a:tcPr marL="68580" marR="68580" marT="34290" marB="34290"/>
                </a:tc>
                <a:extLst>
                  <a:ext uri="{0D108BD9-81ED-4DB2-BD59-A6C34878D82A}">
                    <a16:rowId xmlns:a16="http://schemas.microsoft.com/office/drawing/2014/main" val="10000"/>
                  </a:ext>
                </a:extLst>
              </a:tr>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Hei" charset="-122"/>
                          <a:ea typeface="Hei" charset="-122"/>
                          <a:cs typeface="Hei" charset="-122"/>
                        </a:rPr>
                        <a:t>Centralized</a:t>
                      </a:r>
                      <a:endParaRPr lang="en-US" sz="1400" dirty="0"/>
                    </a:p>
                  </a:txBody>
                  <a:tcPr marL="68580" marR="68580" marT="34290" marB="34290"/>
                </a:tc>
                <a:extLst>
                  <a:ext uri="{0D108BD9-81ED-4DB2-BD59-A6C34878D82A}">
                    <a16:rowId xmlns:a16="http://schemas.microsoft.com/office/drawing/2014/main" val="10001"/>
                  </a:ext>
                </a:extLst>
              </a:tr>
            </a:tbl>
          </a:graphicData>
        </a:graphic>
      </p:graphicFrame>
      <p:graphicFrame>
        <p:nvGraphicFramePr>
          <p:cNvPr id="25" name="Table 24"/>
          <p:cNvGraphicFramePr>
            <a:graphicFrameLocks noGrp="1"/>
          </p:cNvGraphicFramePr>
          <p:nvPr/>
        </p:nvGraphicFramePr>
        <p:xfrm>
          <a:off x="6812795" y="2592757"/>
          <a:ext cx="1347711" cy="671678"/>
        </p:xfrm>
        <a:graphic>
          <a:graphicData uri="http://schemas.openxmlformats.org/drawingml/2006/table">
            <a:tbl>
              <a:tblPr firstRow="1" bandRow="1">
                <a:tableStyleId>{5C22544A-7EE6-4342-B048-85BDC9FD1C3A}</a:tableStyleId>
              </a:tblPr>
              <a:tblGrid>
                <a:gridCol w="1347711">
                  <a:extLst>
                    <a:ext uri="{9D8B030D-6E8A-4147-A177-3AD203B41FA5}">
                      <a16:colId xmlns:a16="http://schemas.microsoft.com/office/drawing/2014/main" val="20000"/>
                    </a:ext>
                  </a:extLst>
                </a:gridCol>
              </a:tblGrid>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dirty="0">
                          <a:latin typeface="Hei" charset="-122"/>
                          <a:ea typeface="Hei" charset="-122"/>
                          <a:cs typeface="Hei" charset="-122"/>
                        </a:rPr>
                        <a:t>General</a:t>
                      </a:r>
                      <a:r>
                        <a:rPr lang="en-US" sz="1200" baseline="0" dirty="0">
                          <a:latin typeface="Hei" charset="-122"/>
                          <a:ea typeface="Hei" charset="-122"/>
                          <a:cs typeface="Hei" charset="-122"/>
                        </a:rPr>
                        <a:t> Protocol</a:t>
                      </a:r>
                      <a:endParaRPr lang="en-US" sz="1200" dirty="0">
                        <a:latin typeface="Hei" charset="-122"/>
                        <a:ea typeface="Hei" charset="-122"/>
                        <a:cs typeface="Hei" charset="-122"/>
                      </a:endParaRPr>
                    </a:p>
                  </a:txBody>
                  <a:tcPr marL="68580" marR="68580" marT="34290" marB="34290"/>
                </a:tc>
                <a:extLst>
                  <a:ext uri="{0D108BD9-81ED-4DB2-BD59-A6C34878D82A}">
                    <a16:rowId xmlns:a16="http://schemas.microsoft.com/office/drawing/2014/main" val="10000"/>
                  </a:ext>
                </a:extLst>
              </a:tr>
            </a:tbl>
          </a:graphicData>
        </a:graphic>
      </p:graphicFrame>
      <p:sp>
        <p:nvSpPr>
          <p:cNvPr id="26" name="TextBox 25"/>
          <p:cNvSpPr txBox="1"/>
          <p:nvPr/>
        </p:nvSpPr>
        <p:spPr>
          <a:xfrm>
            <a:off x="713944" y="763645"/>
            <a:ext cx="1147237" cy="400110"/>
          </a:xfrm>
          <a:prstGeom prst="rect">
            <a:avLst/>
          </a:prstGeom>
          <a:noFill/>
        </p:spPr>
        <p:txBody>
          <a:bodyPr wrap="none" rtlCol="0">
            <a:spAutoFit/>
          </a:bodyPr>
          <a:lstStyle/>
          <a:p>
            <a:pPr defTabSz="685800">
              <a:buClrTx/>
            </a:pPr>
            <a:r>
              <a:rPr lang="en-US" altLang="zh-CN" sz="2000" b="1" kern="1200" dirty="0">
                <a:solidFill>
                  <a:schemeClr val="tx1"/>
                </a:solidFill>
                <a:latin typeface="Calibri"/>
                <a:ea typeface="宋体" panose="02010600030101010101" pitchFamily="2" charset="-122"/>
                <a:cs typeface="+mn-cs"/>
              </a:rPr>
              <a:t>Software</a:t>
            </a:r>
            <a:endParaRPr lang="en-US" sz="2000" b="1" kern="1200" dirty="0">
              <a:solidFill>
                <a:schemeClr val="tx1"/>
              </a:solidFill>
              <a:latin typeface="Calibri"/>
              <a:ea typeface="+mn-ea"/>
              <a:cs typeface="+mn-cs"/>
            </a:endParaRPr>
          </a:p>
        </p:txBody>
      </p:sp>
      <p:sp>
        <p:nvSpPr>
          <p:cNvPr id="27" name="TextBox 26"/>
          <p:cNvSpPr txBox="1"/>
          <p:nvPr/>
        </p:nvSpPr>
        <p:spPr>
          <a:xfrm>
            <a:off x="2050889" y="1042868"/>
            <a:ext cx="1232260" cy="400110"/>
          </a:xfrm>
          <a:prstGeom prst="rect">
            <a:avLst/>
          </a:prstGeom>
          <a:noFill/>
        </p:spPr>
        <p:txBody>
          <a:bodyPr wrap="none" rtlCol="0">
            <a:spAutoFit/>
          </a:bodyPr>
          <a:lstStyle/>
          <a:p>
            <a:pPr defTabSz="685800">
              <a:buClrTx/>
            </a:pPr>
            <a:r>
              <a:rPr lang="en-US" altLang="zh-CN" sz="2000" b="1" kern="1200" dirty="0">
                <a:solidFill>
                  <a:schemeClr val="tx1"/>
                </a:solidFill>
                <a:latin typeface="Calibri"/>
                <a:ea typeface="宋体" panose="02010600030101010101" pitchFamily="2" charset="-122"/>
                <a:cs typeface="+mn-cs"/>
              </a:rPr>
              <a:t>Hardware</a:t>
            </a:r>
            <a:endParaRPr lang="en-US" sz="2000" b="1" kern="1200" dirty="0">
              <a:solidFill>
                <a:schemeClr val="tx1"/>
              </a:solidFill>
              <a:latin typeface="Calibri"/>
              <a:ea typeface="+mn-ea"/>
              <a:cs typeface="+mn-cs"/>
            </a:endParaRPr>
          </a:p>
        </p:txBody>
      </p:sp>
      <p:sp>
        <p:nvSpPr>
          <p:cNvPr id="28" name="TextBox 27"/>
          <p:cNvSpPr txBox="1"/>
          <p:nvPr/>
        </p:nvSpPr>
        <p:spPr>
          <a:xfrm>
            <a:off x="3790141" y="1446864"/>
            <a:ext cx="1032783" cy="400110"/>
          </a:xfrm>
          <a:prstGeom prst="rect">
            <a:avLst/>
          </a:prstGeom>
          <a:noFill/>
        </p:spPr>
        <p:txBody>
          <a:bodyPr wrap="none" rtlCol="0">
            <a:spAutoFit/>
          </a:bodyPr>
          <a:lstStyle/>
          <a:p>
            <a:pPr defTabSz="685800">
              <a:buClrTx/>
            </a:pPr>
            <a:r>
              <a:rPr lang="en-US" sz="2000" b="1" kern="1200" dirty="0">
                <a:solidFill>
                  <a:schemeClr val="tx1"/>
                </a:solidFill>
                <a:latin typeface="Calibri"/>
                <a:ea typeface="+mn-ea"/>
                <a:cs typeface="+mn-cs"/>
              </a:rPr>
              <a:t>Content</a:t>
            </a:r>
          </a:p>
        </p:txBody>
      </p:sp>
      <p:sp>
        <p:nvSpPr>
          <p:cNvPr id="29" name="TextBox 28"/>
          <p:cNvSpPr txBox="1"/>
          <p:nvPr/>
        </p:nvSpPr>
        <p:spPr>
          <a:xfrm>
            <a:off x="6898803" y="2100592"/>
            <a:ext cx="1147237" cy="400110"/>
          </a:xfrm>
          <a:prstGeom prst="rect">
            <a:avLst/>
          </a:prstGeom>
          <a:noFill/>
        </p:spPr>
        <p:txBody>
          <a:bodyPr wrap="none" rtlCol="0">
            <a:spAutoFit/>
          </a:bodyPr>
          <a:lstStyle/>
          <a:p>
            <a:pPr defTabSz="685800">
              <a:buClrTx/>
            </a:pPr>
            <a:r>
              <a:rPr lang="en-US" altLang="zh-CN" sz="2000" b="1" kern="1200" dirty="0">
                <a:solidFill>
                  <a:schemeClr val="tx1"/>
                </a:solidFill>
                <a:latin typeface="Calibri"/>
                <a:ea typeface="宋体" panose="02010600030101010101" pitchFamily="2" charset="-122"/>
                <a:cs typeface="+mn-cs"/>
              </a:rPr>
              <a:t>Standard</a:t>
            </a:r>
            <a:endParaRPr lang="en-US" sz="2000" b="1" kern="1200" dirty="0">
              <a:solidFill>
                <a:schemeClr val="tx1"/>
              </a:solidFill>
              <a:latin typeface="Calibri"/>
              <a:ea typeface="+mn-ea"/>
              <a:cs typeface="+mn-cs"/>
            </a:endParaRPr>
          </a:p>
        </p:txBody>
      </p:sp>
      <p:sp>
        <p:nvSpPr>
          <p:cNvPr id="30" name="TextBox 29"/>
          <p:cNvSpPr txBox="1"/>
          <p:nvPr/>
        </p:nvSpPr>
        <p:spPr>
          <a:xfrm>
            <a:off x="5355293" y="1863602"/>
            <a:ext cx="1158266" cy="400110"/>
          </a:xfrm>
          <a:prstGeom prst="rect">
            <a:avLst/>
          </a:prstGeom>
          <a:noFill/>
        </p:spPr>
        <p:txBody>
          <a:bodyPr wrap="none" rtlCol="0">
            <a:spAutoFit/>
          </a:bodyPr>
          <a:lstStyle/>
          <a:p>
            <a:pPr defTabSz="685800">
              <a:buClrTx/>
            </a:pPr>
            <a:r>
              <a:rPr lang="en-US" altLang="zh-CN" sz="2000" b="1" kern="1200" dirty="0">
                <a:solidFill>
                  <a:schemeClr val="tx1"/>
                </a:solidFill>
                <a:latin typeface="Calibri"/>
                <a:ea typeface="宋体" panose="02010600030101010101" pitchFamily="2" charset="-122"/>
                <a:cs typeface="+mn-cs"/>
              </a:rPr>
              <a:t>Resource</a:t>
            </a:r>
            <a:endParaRPr lang="en-US" sz="2000" b="1" kern="1200" dirty="0">
              <a:solidFill>
                <a:schemeClr val="tx1"/>
              </a:solidFill>
              <a:latin typeface="Calibri"/>
              <a:ea typeface="+mn-ea"/>
              <a:cs typeface="+mn-cs"/>
            </a:endParaRPr>
          </a:p>
        </p:txBody>
      </p:sp>
      <p:pic>
        <p:nvPicPr>
          <p:cNvPr id="34" name="Picture 33"/>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5522023" y="2534519"/>
            <a:ext cx="782576" cy="335839"/>
          </a:xfrm>
          <a:prstGeom prst="rect">
            <a:avLst/>
          </a:prstGeom>
        </p:spPr>
      </p:pic>
      <p:pic>
        <p:nvPicPr>
          <p:cNvPr id="35" name="Picture 34"/>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5522023" y="3182570"/>
            <a:ext cx="797570" cy="310787"/>
          </a:xfrm>
          <a:prstGeom prst="rect">
            <a:avLst/>
          </a:prstGeom>
        </p:spPr>
      </p:pic>
      <p:pic>
        <p:nvPicPr>
          <p:cNvPr id="37" name="Picture 36">
            <a:hlinkClick r:id="rId4"/>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437151" y="2189874"/>
            <a:ext cx="400987" cy="490297"/>
          </a:xfrm>
          <a:prstGeom prst="rect">
            <a:avLst/>
          </a:prstGeom>
        </p:spPr>
      </p:pic>
      <p:pic>
        <p:nvPicPr>
          <p:cNvPr id="38" name="Picture 37">
            <a:hlinkClick r:id="rId6"/>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4091978" y="2870356"/>
            <a:ext cx="504972" cy="339668"/>
          </a:xfrm>
          <a:prstGeom prst="rect">
            <a:avLst/>
          </a:prstGeom>
        </p:spPr>
      </p:pic>
      <p:pic>
        <p:nvPicPr>
          <p:cNvPr id="40" name="Picture 39"/>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1958012" y="3891337"/>
            <a:ext cx="494459" cy="327848"/>
          </a:xfrm>
          <a:prstGeom prst="rect">
            <a:avLst/>
          </a:prstGeom>
        </p:spPr>
      </p:pic>
      <p:pic>
        <p:nvPicPr>
          <p:cNvPr id="41" name="Picture 40">
            <a:hlinkClick r:id="rId9"/>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2463139" y="3190223"/>
            <a:ext cx="472712" cy="348219"/>
          </a:xfrm>
          <a:prstGeom prst="rect">
            <a:avLst/>
          </a:prstGeom>
        </p:spPr>
      </p:pic>
      <p:pic>
        <p:nvPicPr>
          <p:cNvPr id="42" name="Picture 41">
            <a:hlinkClick r:id="rId11"/>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2298053" y="2566696"/>
            <a:ext cx="884452" cy="297102"/>
          </a:xfrm>
          <a:prstGeom prst="rect">
            <a:avLst/>
          </a:prstGeom>
        </p:spPr>
      </p:pic>
      <p:pic>
        <p:nvPicPr>
          <p:cNvPr id="44" name="Picture 43"/>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462891" y="1485896"/>
            <a:ext cx="308094" cy="377706"/>
          </a:xfrm>
          <a:prstGeom prst="rect">
            <a:avLst/>
          </a:prstGeom>
        </p:spPr>
      </p:pic>
      <p:sp>
        <p:nvSpPr>
          <p:cNvPr id="45" name="TextBox 44"/>
          <p:cNvSpPr txBox="1"/>
          <p:nvPr/>
        </p:nvSpPr>
        <p:spPr>
          <a:xfrm>
            <a:off x="876301" y="1531627"/>
            <a:ext cx="569387" cy="242374"/>
          </a:xfrm>
          <a:prstGeom prst="rect">
            <a:avLst/>
          </a:prstGeom>
          <a:noFill/>
        </p:spPr>
        <p:txBody>
          <a:bodyPr wrap="none" rtlCol="0">
            <a:spAutoFit/>
          </a:bodyPr>
          <a:lstStyle/>
          <a:p>
            <a:pPr defTabSz="685800">
              <a:buClrTx/>
            </a:pPr>
            <a:r>
              <a:rPr lang="en-US" altLang="zh-CN" sz="975" kern="1200" dirty="0">
                <a:solidFill>
                  <a:prstClr val="black"/>
                </a:solidFill>
                <a:latin typeface="Calibri"/>
                <a:ea typeface="宋体" panose="02010600030101010101" pitchFamily="2" charset="-122"/>
                <a:cs typeface="+mn-cs"/>
              </a:rPr>
              <a:t>T. Kuhn</a:t>
            </a:r>
            <a:endParaRPr lang="en-US" sz="975" kern="1200" dirty="0">
              <a:solidFill>
                <a:prstClr val="black"/>
              </a:solidFill>
              <a:latin typeface="Calibri"/>
              <a:ea typeface="+mn-ea"/>
              <a:cs typeface="+mn-cs"/>
            </a:endParaRPr>
          </a:p>
        </p:txBody>
      </p:sp>
      <p:sp>
        <p:nvSpPr>
          <p:cNvPr id="46" name="TextBox 45"/>
          <p:cNvSpPr txBox="1"/>
          <p:nvPr/>
        </p:nvSpPr>
        <p:spPr>
          <a:xfrm>
            <a:off x="6651799" y="3599544"/>
            <a:ext cx="1742984" cy="461665"/>
          </a:xfrm>
          <a:prstGeom prst="rect">
            <a:avLst/>
          </a:prstGeom>
          <a:noFill/>
        </p:spPr>
        <p:txBody>
          <a:bodyPr wrap="square" rtlCol="0">
            <a:spAutoFit/>
          </a:bodyPr>
          <a:lstStyle/>
          <a:p>
            <a:pPr algn="ctr" defTabSz="685800">
              <a:buClrTx/>
            </a:pPr>
            <a:r>
              <a:rPr lang="en-US" altLang="zh-CN" sz="1200" kern="1200" dirty="0">
                <a:solidFill>
                  <a:srgbClr val="E2C044"/>
                </a:solidFill>
                <a:latin typeface="Calibri"/>
                <a:ea typeface="宋体" panose="02010600030101010101" pitchFamily="2" charset="-122"/>
                <a:cs typeface="+mn-cs"/>
              </a:rPr>
              <a:t>Collective learning systems</a:t>
            </a:r>
            <a:endParaRPr lang="en-US" sz="1200" kern="1200" dirty="0">
              <a:solidFill>
                <a:srgbClr val="E2C044"/>
              </a:solidFill>
              <a:latin typeface="Calibri"/>
              <a:ea typeface="+mn-ea"/>
              <a:cs typeface="+mn-cs"/>
            </a:endParaRPr>
          </a:p>
        </p:txBody>
      </p:sp>
      <p:sp>
        <p:nvSpPr>
          <p:cNvPr id="47" name="TextBox 46"/>
          <p:cNvSpPr txBox="1"/>
          <p:nvPr/>
        </p:nvSpPr>
        <p:spPr>
          <a:xfrm>
            <a:off x="1818382" y="4389951"/>
            <a:ext cx="1814228" cy="461665"/>
          </a:xfrm>
          <a:prstGeom prst="rect">
            <a:avLst/>
          </a:prstGeom>
          <a:noFill/>
        </p:spPr>
        <p:txBody>
          <a:bodyPr wrap="square" rtlCol="0">
            <a:spAutoFit/>
          </a:bodyPr>
          <a:lstStyle/>
          <a:p>
            <a:pPr algn="ctr" defTabSz="685800">
              <a:buClrTx/>
            </a:pPr>
            <a:r>
              <a:rPr lang="en-US" altLang="zh-CN" sz="1200" kern="1200" dirty="0">
                <a:solidFill>
                  <a:srgbClr val="E2C044"/>
                </a:solidFill>
                <a:latin typeface="Calibri"/>
                <a:ea typeface="宋体" panose="02010600030101010101" pitchFamily="2" charset="-122"/>
                <a:cs typeface="+mn-cs"/>
              </a:rPr>
              <a:t>Computing Architectures, Instrumentation</a:t>
            </a:r>
            <a:endParaRPr lang="en-US" sz="1200" kern="1200" dirty="0">
              <a:solidFill>
                <a:srgbClr val="E2C044"/>
              </a:solidFill>
              <a:latin typeface="Calibri"/>
              <a:ea typeface="+mn-ea"/>
              <a:cs typeface="+mn-cs"/>
            </a:endParaRPr>
          </a:p>
        </p:txBody>
      </p:sp>
      <p:sp>
        <p:nvSpPr>
          <p:cNvPr id="48" name="TextBox 47"/>
          <p:cNvSpPr txBox="1"/>
          <p:nvPr/>
        </p:nvSpPr>
        <p:spPr>
          <a:xfrm>
            <a:off x="3583934" y="4118205"/>
            <a:ext cx="1624419" cy="276999"/>
          </a:xfrm>
          <a:prstGeom prst="rect">
            <a:avLst/>
          </a:prstGeom>
          <a:noFill/>
        </p:spPr>
        <p:txBody>
          <a:bodyPr wrap="none" rtlCol="0">
            <a:spAutoFit/>
          </a:bodyPr>
          <a:lstStyle/>
          <a:p>
            <a:pPr defTabSz="685800">
              <a:buClrTx/>
            </a:pPr>
            <a:r>
              <a:rPr lang="en-US" altLang="zh-CN" sz="1200" kern="1200" dirty="0">
                <a:solidFill>
                  <a:srgbClr val="E2C044"/>
                </a:solidFill>
                <a:latin typeface="Calibri"/>
                <a:ea typeface="宋体" panose="02010600030101010101" pitchFamily="2" charset="-122"/>
                <a:cs typeface="+mn-cs"/>
              </a:rPr>
              <a:t>Data Assets, Structures</a:t>
            </a:r>
            <a:endParaRPr lang="en-US" sz="1200" kern="1200" dirty="0">
              <a:solidFill>
                <a:srgbClr val="E2C044"/>
              </a:solidFill>
              <a:latin typeface="Calibri"/>
              <a:ea typeface="+mn-ea"/>
              <a:cs typeface="+mn-cs"/>
            </a:endParaRPr>
          </a:p>
        </p:txBody>
      </p:sp>
      <p:sp>
        <p:nvSpPr>
          <p:cNvPr id="51" name="TextBox 50"/>
          <p:cNvSpPr txBox="1"/>
          <p:nvPr/>
        </p:nvSpPr>
        <p:spPr>
          <a:xfrm>
            <a:off x="840982" y="2235074"/>
            <a:ext cx="631904" cy="242374"/>
          </a:xfrm>
          <a:prstGeom prst="rect">
            <a:avLst/>
          </a:prstGeom>
          <a:noFill/>
        </p:spPr>
        <p:txBody>
          <a:bodyPr wrap="none" rtlCol="0">
            <a:spAutoFit/>
          </a:bodyPr>
          <a:lstStyle/>
          <a:p>
            <a:pPr defTabSz="685800">
              <a:buClrTx/>
            </a:pPr>
            <a:r>
              <a:rPr lang="en-US" altLang="zh-CN" sz="975" kern="1200" dirty="0">
                <a:solidFill>
                  <a:prstClr val="black"/>
                </a:solidFill>
                <a:latin typeface="Calibri"/>
                <a:ea typeface="宋体" panose="02010600030101010101" pitchFamily="2" charset="-122"/>
                <a:cs typeface="+mn-cs"/>
              </a:rPr>
              <a:t>J. Hinton</a:t>
            </a:r>
            <a:endParaRPr lang="en-US" sz="975" kern="1200" dirty="0">
              <a:solidFill>
                <a:prstClr val="black"/>
              </a:solidFill>
              <a:latin typeface="Calibri"/>
              <a:ea typeface="+mn-ea"/>
              <a:cs typeface="+mn-cs"/>
            </a:endParaRPr>
          </a:p>
        </p:txBody>
      </p:sp>
      <p:sp>
        <p:nvSpPr>
          <p:cNvPr id="52" name="TextBox 51"/>
          <p:cNvSpPr txBox="1"/>
          <p:nvPr/>
        </p:nvSpPr>
        <p:spPr>
          <a:xfrm>
            <a:off x="822607" y="4250888"/>
            <a:ext cx="635110" cy="242374"/>
          </a:xfrm>
          <a:prstGeom prst="rect">
            <a:avLst/>
          </a:prstGeom>
          <a:noFill/>
        </p:spPr>
        <p:txBody>
          <a:bodyPr wrap="none" rtlCol="0">
            <a:spAutoFit/>
          </a:bodyPr>
          <a:lstStyle/>
          <a:p>
            <a:pPr defTabSz="685800">
              <a:buClrTx/>
            </a:pPr>
            <a:r>
              <a:rPr lang="en-US" altLang="zh-CN" sz="975" kern="1200" dirty="0">
                <a:solidFill>
                  <a:prstClr val="black"/>
                </a:solidFill>
                <a:latin typeface="Calibri"/>
                <a:ea typeface="宋体" panose="02010600030101010101" pitchFamily="2" charset="-122"/>
                <a:cs typeface="+mn-cs"/>
              </a:rPr>
              <a:t>G. Lakoff</a:t>
            </a:r>
            <a:endParaRPr lang="en-US" sz="975" kern="1200" dirty="0">
              <a:solidFill>
                <a:prstClr val="black"/>
              </a:solidFill>
              <a:latin typeface="Calibri"/>
              <a:ea typeface="+mn-ea"/>
              <a:cs typeface="+mn-cs"/>
            </a:endParaRPr>
          </a:p>
        </p:txBody>
      </p:sp>
      <p:sp>
        <p:nvSpPr>
          <p:cNvPr id="55" name="TextBox 54"/>
          <p:cNvSpPr txBox="1"/>
          <p:nvPr/>
        </p:nvSpPr>
        <p:spPr>
          <a:xfrm>
            <a:off x="817891" y="2890413"/>
            <a:ext cx="748923" cy="242374"/>
          </a:xfrm>
          <a:prstGeom prst="rect">
            <a:avLst/>
          </a:prstGeom>
          <a:noFill/>
        </p:spPr>
        <p:txBody>
          <a:bodyPr wrap="none" rtlCol="0">
            <a:spAutoFit/>
          </a:bodyPr>
          <a:lstStyle/>
          <a:p>
            <a:pPr defTabSz="685800">
              <a:buClrTx/>
            </a:pPr>
            <a:r>
              <a:rPr lang="en-US" altLang="zh-CN" sz="975" kern="1200" dirty="0">
                <a:solidFill>
                  <a:prstClr val="black"/>
                </a:solidFill>
                <a:latin typeface="Calibri"/>
                <a:ea typeface="宋体" panose="02010600030101010101" pitchFamily="2" charset="-122"/>
                <a:cs typeface="+mn-cs"/>
              </a:rPr>
              <a:t>S. Wolfram</a:t>
            </a:r>
            <a:endParaRPr lang="en-US" sz="975" kern="1200" dirty="0">
              <a:solidFill>
                <a:prstClr val="black"/>
              </a:solidFill>
              <a:latin typeface="Calibri"/>
              <a:ea typeface="+mn-ea"/>
              <a:cs typeface="+mn-cs"/>
            </a:endParaRPr>
          </a:p>
        </p:txBody>
      </p:sp>
      <p:sp>
        <p:nvSpPr>
          <p:cNvPr id="57" name="TextBox 56"/>
          <p:cNvSpPr txBox="1"/>
          <p:nvPr/>
        </p:nvSpPr>
        <p:spPr>
          <a:xfrm>
            <a:off x="884188" y="3578848"/>
            <a:ext cx="543739" cy="242374"/>
          </a:xfrm>
          <a:prstGeom prst="rect">
            <a:avLst/>
          </a:prstGeom>
          <a:noFill/>
        </p:spPr>
        <p:txBody>
          <a:bodyPr wrap="none" rtlCol="0">
            <a:spAutoFit/>
          </a:bodyPr>
          <a:lstStyle/>
          <a:p>
            <a:pPr defTabSz="685800">
              <a:buClrTx/>
            </a:pPr>
            <a:r>
              <a:rPr lang="en-US" altLang="zh-CN" sz="975" kern="1200" dirty="0">
                <a:solidFill>
                  <a:prstClr val="black"/>
                </a:solidFill>
                <a:latin typeface="Calibri"/>
                <a:ea typeface="宋体" panose="02010600030101010101" pitchFamily="2" charset="-122"/>
                <a:cs typeface="+mn-cs"/>
              </a:rPr>
              <a:t>J. Pearl</a:t>
            </a:r>
            <a:endParaRPr lang="en-US" sz="975" kern="1200" dirty="0">
              <a:solidFill>
                <a:prstClr val="black"/>
              </a:solidFill>
              <a:latin typeface="Calibri"/>
              <a:ea typeface="+mn-ea"/>
              <a:cs typeface="+mn-cs"/>
            </a:endParaRPr>
          </a:p>
        </p:txBody>
      </p:sp>
      <p:sp>
        <p:nvSpPr>
          <p:cNvPr id="50" name="TextBox 49"/>
          <p:cNvSpPr txBox="1"/>
          <p:nvPr/>
        </p:nvSpPr>
        <p:spPr>
          <a:xfrm>
            <a:off x="5161995" y="3570632"/>
            <a:ext cx="1588513" cy="276999"/>
          </a:xfrm>
          <a:prstGeom prst="rect">
            <a:avLst/>
          </a:prstGeom>
          <a:noFill/>
        </p:spPr>
        <p:txBody>
          <a:bodyPr wrap="none" rtlCol="0">
            <a:spAutoFit/>
          </a:bodyPr>
          <a:lstStyle/>
          <a:p>
            <a:pPr algn="ctr" defTabSz="685800">
              <a:buClrTx/>
            </a:pPr>
            <a:r>
              <a:rPr lang="en-US" altLang="zh-CN" sz="1200" kern="1200" dirty="0">
                <a:solidFill>
                  <a:srgbClr val="E2C044"/>
                </a:solidFill>
                <a:latin typeface="Calibri"/>
                <a:ea typeface="宋体" panose="02010600030101010101" pitchFamily="2" charset="-122"/>
                <a:cs typeface="+mn-cs"/>
              </a:rPr>
              <a:t>Governance Strategies</a:t>
            </a:r>
            <a:endParaRPr lang="en-US" sz="1200" kern="1200" dirty="0">
              <a:solidFill>
                <a:srgbClr val="E2C044"/>
              </a:solidFill>
              <a:latin typeface="Calibri"/>
              <a:ea typeface="+mn-ea"/>
              <a:cs typeface="+mn-cs"/>
            </a:endParaRPr>
          </a:p>
        </p:txBody>
      </p:sp>
      <p:pic>
        <p:nvPicPr>
          <p:cNvPr id="58" name="图片 1">
            <a:hlinkClick r:id="rId14"/>
          </p:cNvPr>
          <p:cNvPicPr>
            <a:picLocks noChangeAspect="1" noChangeArrowheads="1"/>
          </p:cNvPicPr>
          <p:nvPr/>
        </p:nvPicPr>
        <p:blipFill>
          <a:blip r:embed="rId15" cstate="print">
            <a:extLst>
              <a:ext uri="{28A0092B-C50C-407E-A947-70E740481C1C}">
                <a14:useLocalDpi xmlns:a14="http://schemas.microsoft.com/office/drawing/2010/main"/>
              </a:ext>
            </a:extLst>
          </a:blip>
          <a:srcRect/>
          <a:stretch>
            <a:fillRect/>
          </a:stretch>
        </p:blipFill>
        <p:spPr bwMode="auto">
          <a:xfrm>
            <a:off x="6898804" y="2927866"/>
            <a:ext cx="1063772" cy="55545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mpd="sng">
                <a:solidFill>
                  <a:srgbClr val="000000"/>
                </a:solidFill>
                <a:bevel/>
                <a:headEnd/>
                <a:tailEnd/>
              </a14:hiddenLine>
            </a:ext>
          </a:extLst>
        </p:spPr>
      </p:pic>
      <p:sp>
        <p:nvSpPr>
          <p:cNvPr id="59" name="TextBox 58"/>
          <p:cNvSpPr txBox="1"/>
          <p:nvPr/>
        </p:nvSpPr>
        <p:spPr>
          <a:xfrm>
            <a:off x="173658" y="4600453"/>
            <a:ext cx="1687781" cy="461665"/>
          </a:xfrm>
          <a:prstGeom prst="rect">
            <a:avLst/>
          </a:prstGeom>
          <a:noFill/>
        </p:spPr>
        <p:txBody>
          <a:bodyPr wrap="square" rtlCol="0">
            <a:spAutoFit/>
          </a:bodyPr>
          <a:lstStyle/>
          <a:p>
            <a:pPr algn="ctr" defTabSz="685800">
              <a:buClrTx/>
            </a:pPr>
            <a:r>
              <a:rPr lang="en-US" altLang="zh-CN" sz="1200" kern="1200" dirty="0">
                <a:solidFill>
                  <a:srgbClr val="E2C044"/>
                </a:solidFill>
                <a:latin typeface="Calibri"/>
                <a:ea typeface="宋体" panose="02010600030101010101" pitchFamily="2" charset="-122"/>
                <a:cs typeface="+mn-cs"/>
              </a:rPr>
              <a:t>Encoding strategy, Ontology, Epistemology</a:t>
            </a:r>
            <a:endParaRPr lang="en-US" sz="1200" kern="1200" dirty="0">
              <a:solidFill>
                <a:srgbClr val="E2C044"/>
              </a:solidFill>
              <a:latin typeface="Calibri"/>
              <a:ea typeface="+mn-ea"/>
              <a:cs typeface="+mn-cs"/>
            </a:endParaRPr>
          </a:p>
        </p:txBody>
      </p:sp>
      <p:pic>
        <p:nvPicPr>
          <p:cNvPr id="62" name="Picture 61"/>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5550640" y="4379816"/>
            <a:ext cx="753959" cy="431559"/>
          </a:xfrm>
          <a:prstGeom prst="rect">
            <a:avLst/>
          </a:prstGeom>
        </p:spPr>
      </p:pic>
      <p:pic>
        <p:nvPicPr>
          <p:cNvPr id="3" name="Picture 2">
            <a:hlinkClick r:id="rId17"/>
          </p:cNvPr>
          <p:cNvPicPr>
            <a:picLocks noChangeAspect="1"/>
          </p:cNvPicPr>
          <p:nvPr/>
        </p:nvPicPr>
        <p:blipFill>
          <a:blip r:embed="rId18" cstate="print">
            <a:extLst>
              <a:ext uri="{28A0092B-C50C-407E-A947-70E740481C1C}">
                <a14:useLocalDpi xmlns:a14="http://schemas.microsoft.com/office/drawing/2010/main"/>
              </a:ext>
            </a:extLst>
          </a:blip>
          <a:stretch>
            <a:fillRect/>
          </a:stretch>
        </p:blipFill>
        <p:spPr>
          <a:xfrm>
            <a:off x="5405251" y="1477360"/>
            <a:ext cx="1102004" cy="416648"/>
          </a:xfrm>
          <a:prstGeom prst="rect">
            <a:avLst/>
          </a:prstGeom>
        </p:spPr>
      </p:pic>
      <p:pic>
        <p:nvPicPr>
          <p:cNvPr id="7" name="Picture 6"/>
          <p:cNvPicPr>
            <a:picLocks noChangeAspect="1"/>
          </p:cNvPicPr>
          <p:nvPr/>
        </p:nvPicPr>
        <p:blipFill rotWithShape="1">
          <a:blip r:embed="rId19" cstate="print">
            <a:extLst>
              <a:ext uri="{28A0092B-C50C-407E-A947-70E740481C1C}">
                <a14:useLocalDpi xmlns:a14="http://schemas.microsoft.com/office/drawing/2010/main"/>
              </a:ext>
            </a:extLst>
          </a:blip>
          <a:srcRect/>
          <a:stretch/>
        </p:blipFill>
        <p:spPr>
          <a:xfrm>
            <a:off x="480260" y="2821113"/>
            <a:ext cx="290725" cy="380974"/>
          </a:xfrm>
          <a:prstGeom prst="rect">
            <a:avLst/>
          </a:prstGeom>
        </p:spPr>
      </p:pic>
      <p:pic>
        <p:nvPicPr>
          <p:cNvPr id="8" name="Picture 7"/>
          <p:cNvPicPr>
            <a:picLocks noChangeAspect="1"/>
          </p:cNvPicPr>
          <p:nvPr/>
        </p:nvPicPr>
        <p:blipFill>
          <a:blip r:embed="rId20" cstate="print">
            <a:extLst>
              <a:ext uri="{28A0092B-C50C-407E-A947-70E740481C1C}">
                <a14:useLocalDpi xmlns:a14="http://schemas.microsoft.com/office/drawing/2010/main"/>
              </a:ext>
            </a:extLst>
          </a:blip>
          <a:stretch>
            <a:fillRect/>
          </a:stretch>
        </p:blipFill>
        <p:spPr>
          <a:xfrm>
            <a:off x="8386133" y="2482397"/>
            <a:ext cx="593958" cy="890937"/>
          </a:xfrm>
          <a:prstGeom prst="rect">
            <a:avLst/>
          </a:prstGeom>
        </p:spPr>
      </p:pic>
      <p:sp>
        <p:nvSpPr>
          <p:cNvPr id="9" name="文本框 8"/>
          <p:cNvSpPr txBox="1"/>
          <p:nvPr/>
        </p:nvSpPr>
        <p:spPr>
          <a:xfrm>
            <a:off x="6679619" y="4157646"/>
            <a:ext cx="1789977" cy="276999"/>
          </a:xfrm>
          <a:prstGeom prst="rect">
            <a:avLst/>
          </a:prstGeom>
          <a:noFill/>
        </p:spPr>
        <p:txBody>
          <a:bodyPr wrap="none" rtlCol="0">
            <a:spAutoFit/>
          </a:bodyPr>
          <a:lstStyle/>
          <a:p>
            <a:pPr defTabSz="685800">
              <a:buClrTx/>
            </a:pPr>
            <a:r>
              <a:rPr kumimoji="1" lang="en-US" altLang="zh-CN" sz="1200" kern="1200" dirty="0">
                <a:solidFill>
                  <a:schemeClr val="tx1"/>
                </a:solidFill>
                <a:latin typeface="Calibri"/>
                <a:ea typeface="宋体" panose="02010600030101010101" pitchFamily="2" charset="-122"/>
                <a:cs typeface="+mn-cs"/>
              </a:rPr>
              <a:t>Extreme Learning Process</a:t>
            </a:r>
            <a:endParaRPr kumimoji="1" lang="zh-CN" altLang="en-US" sz="1200" kern="1200" dirty="0">
              <a:solidFill>
                <a:schemeClr val="tx1"/>
              </a:solidFill>
              <a:latin typeface="Calibri"/>
              <a:ea typeface="宋体" panose="02010600030101010101" pitchFamily="2" charset="-122"/>
              <a:cs typeface="+mn-cs"/>
            </a:endParaRPr>
          </a:p>
        </p:txBody>
      </p:sp>
      <p:sp>
        <p:nvSpPr>
          <p:cNvPr id="54" name="TextBox 53">
            <a:extLst>
              <a:ext uri="{FF2B5EF4-FFF2-40B4-BE49-F238E27FC236}">
                <a16:creationId xmlns:a16="http://schemas.microsoft.com/office/drawing/2014/main" id="{EDA76D70-C887-914F-8197-9DE8F59746D3}"/>
              </a:ext>
            </a:extLst>
          </p:cNvPr>
          <p:cNvSpPr txBox="1"/>
          <p:nvPr/>
        </p:nvSpPr>
        <p:spPr>
          <a:xfrm>
            <a:off x="2558573" y="132817"/>
            <a:ext cx="4083105" cy="738664"/>
          </a:xfrm>
          <a:prstGeom prst="rect">
            <a:avLst/>
          </a:prstGeom>
          <a:noFill/>
        </p:spPr>
        <p:txBody>
          <a:bodyPr wrap="none" rtlCol="0">
            <a:spAutoFit/>
          </a:bodyPr>
          <a:lstStyle/>
          <a:p>
            <a:pPr algn="ctr" defTabSz="685800">
              <a:buClrTx/>
            </a:pPr>
            <a:r>
              <a:rPr lang="en-US" sz="2100" kern="1200" dirty="0">
                <a:solidFill>
                  <a:schemeClr val="tx1"/>
                </a:solidFill>
                <a:latin typeface="Calibri"/>
                <a:ea typeface="+mn-ea"/>
                <a:cs typeface="+mn-cs"/>
              </a:rPr>
              <a:t>An integrated (ethical) architecture </a:t>
            </a:r>
          </a:p>
          <a:p>
            <a:pPr algn="ctr" defTabSz="685800">
              <a:buClrTx/>
            </a:pPr>
            <a:r>
              <a:rPr lang="en-US" sz="2100" kern="1200" dirty="0">
                <a:solidFill>
                  <a:schemeClr val="tx1"/>
                </a:solidFill>
                <a:latin typeface="Calibri"/>
                <a:ea typeface="+mn-ea"/>
                <a:cs typeface="+mn-cs"/>
              </a:rPr>
              <a:t>to implement the Master Algorithm</a:t>
            </a:r>
          </a:p>
        </p:txBody>
      </p:sp>
      <p:pic>
        <p:nvPicPr>
          <p:cNvPr id="2" name="Picture 1">
            <a:hlinkClick r:id="rId21"/>
            <a:extLst>
              <a:ext uri="{FF2B5EF4-FFF2-40B4-BE49-F238E27FC236}">
                <a16:creationId xmlns:a16="http://schemas.microsoft.com/office/drawing/2014/main" id="{16C4E73A-1256-C844-A846-D4A83B067C3C}"/>
              </a:ext>
            </a:extLst>
          </p:cNvPr>
          <p:cNvPicPr>
            <a:picLocks noChangeAspect="1"/>
          </p:cNvPicPr>
          <p:nvPr/>
        </p:nvPicPr>
        <p:blipFill>
          <a:blip r:embed="rId22" cstate="print">
            <a:extLst>
              <a:ext uri="{28A0092B-C50C-407E-A947-70E740481C1C}">
                <a14:useLocalDpi xmlns:a14="http://schemas.microsoft.com/office/drawing/2010/main"/>
              </a:ext>
            </a:extLst>
          </a:blip>
          <a:stretch>
            <a:fillRect/>
          </a:stretch>
        </p:blipFill>
        <p:spPr>
          <a:xfrm>
            <a:off x="463576" y="2194767"/>
            <a:ext cx="307409" cy="348607"/>
          </a:xfrm>
          <a:prstGeom prst="rect">
            <a:avLst/>
          </a:prstGeom>
        </p:spPr>
      </p:pic>
      <p:pic>
        <p:nvPicPr>
          <p:cNvPr id="10" name="Picture 9">
            <a:hlinkClick r:id="rId23"/>
            <a:extLst>
              <a:ext uri="{FF2B5EF4-FFF2-40B4-BE49-F238E27FC236}">
                <a16:creationId xmlns:a16="http://schemas.microsoft.com/office/drawing/2014/main" id="{74C60FA4-4D7F-454C-9D30-0CD12EAD078E}"/>
              </a:ext>
            </a:extLst>
          </p:cNvPr>
          <p:cNvPicPr>
            <a:picLocks noChangeAspect="1"/>
          </p:cNvPicPr>
          <p:nvPr/>
        </p:nvPicPr>
        <p:blipFill>
          <a:blip r:embed="rId24" cstate="print">
            <a:extLst>
              <a:ext uri="{28A0092B-C50C-407E-A947-70E740481C1C}">
                <a14:useLocalDpi xmlns:a14="http://schemas.microsoft.com/office/drawing/2010/main"/>
              </a:ext>
            </a:extLst>
          </a:blip>
          <a:stretch>
            <a:fillRect/>
          </a:stretch>
        </p:blipFill>
        <p:spPr>
          <a:xfrm>
            <a:off x="2889337" y="3961263"/>
            <a:ext cx="502660" cy="187995"/>
          </a:xfrm>
          <a:prstGeom prst="rect">
            <a:avLst/>
          </a:prstGeom>
        </p:spPr>
      </p:pic>
      <p:pic>
        <p:nvPicPr>
          <p:cNvPr id="12" name="Picture 11">
            <a:hlinkClick r:id="rId25"/>
            <a:extLst>
              <a:ext uri="{FF2B5EF4-FFF2-40B4-BE49-F238E27FC236}">
                <a16:creationId xmlns:a16="http://schemas.microsoft.com/office/drawing/2014/main" id="{3DC277BB-65B4-744C-A692-43D6D8740739}"/>
              </a:ext>
            </a:extLst>
          </p:cNvPr>
          <p:cNvPicPr>
            <a:picLocks noChangeAspect="1"/>
          </p:cNvPicPr>
          <p:nvPr/>
        </p:nvPicPr>
        <p:blipFill>
          <a:blip r:embed="rId26" cstate="print">
            <a:extLst>
              <a:ext uri="{28A0092B-C50C-407E-A947-70E740481C1C}">
                <a14:useLocalDpi xmlns:a14="http://schemas.microsoft.com/office/drawing/2010/main"/>
              </a:ext>
            </a:extLst>
          </a:blip>
          <a:stretch>
            <a:fillRect/>
          </a:stretch>
        </p:blipFill>
        <p:spPr>
          <a:xfrm>
            <a:off x="2499459" y="3896225"/>
            <a:ext cx="348219" cy="348219"/>
          </a:xfrm>
          <a:prstGeom prst="rect">
            <a:avLst/>
          </a:prstGeom>
        </p:spPr>
      </p:pic>
      <p:pic>
        <p:nvPicPr>
          <p:cNvPr id="13" name="Picture 12">
            <a:hlinkClick r:id="rId27"/>
            <a:extLst>
              <a:ext uri="{FF2B5EF4-FFF2-40B4-BE49-F238E27FC236}">
                <a16:creationId xmlns:a16="http://schemas.microsoft.com/office/drawing/2014/main" id="{933A3D0E-3305-1441-BE9A-8B3CFED88613}"/>
              </a:ext>
            </a:extLst>
          </p:cNvPr>
          <p:cNvPicPr>
            <a:picLocks noChangeAspect="1"/>
          </p:cNvPicPr>
          <p:nvPr/>
        </p:nvPicPr>
        <p:blipFill>
          <a:blip r:embed="rId28" cstate="print">
            <a:extLst>
              <a:ext uri="{28A0092B-C50C-407E-A947-70E740481C1C}">
                <a14:useLocalDpi xmlns:a14="http://schemas.microsoft.com/office/drawing/2010/main"/>
              </a:ext>
            </a:extLst>
          </a:blip>
          <a:stretch>
            <a:fillRect/>
          </a:stretch>
        </p:blipFill>
        <p:spPr>
          <a:xfrm>
            <a:off x="3113644" y="1774001"/>
            <a:ext cx="316741" cy="308257"/>
          </a:xfrm>
          <a:prstGeom prst="rect">
            <a:avLst/>
          </a:prstGeom>
        </p:spPr>
      </p:pic>
      <p:pic>
        <p:nvPicPr>
          <p:cNvPr id="14" name="Picture 13">
            <a:hlinkClick r:id="rId29"/>
            <a:extLst>
              <a:ext uri="{FF2B5EF4-FFF2-40B4-BE49-F238E27FC236}">
                <a16:creationId xmlns:a16="http://schemas.microsoft.com/office/drawing/2014/main" id="{CD5524FE-B6E2-7241-80F0-BFDC10893A29}"/>
              </a:ext>
            </a:extLst>
          </p:cNvPr>
          <p:cNvPicPr>
            <a:picLocks noChangeAspect="1"/>
          </p:cNvPicPr>
          <p:nvPr/>
        </p:nvPicPr>
        <p:blipFill rotWithShape="1">
          <a:blip r:embed="rId30" cstate="print">
            <a:extLst>
              <a:ext uri="{28A0092B-C50C-407E-A947-70E740481C1C}">
                <a14:useLocalDpi xmlns:a14="http://schemas.microsoft.com/office/drawing/2010/main"/>
              </a:ext>
            </a:extLst>
          </a:blip>
          <a:srcRect/>
          <a:stretch/>
        </p:blipFill>
        <p:spPr>
          <a:xfrm>
            <a:off x="5727883" y="912945"/>
            <a:ext cx="456739" cy="510536"/>
          </a:xfrm>
          <a:prstGeom prst="rect">
            <a:avLst/>
          </a:prstGeom>
        </p:spPr>
      </p:pic>
      <p:pic>
        <p:nvPicPr>
          <p:cNvPr id="16" name="Picture 15">
            <a:hlinkClick r:id="rId31"/>
            <a:extLst>
              <a:ext uri="{FF2B5EF4-FFF2-40B4-BE49-F238E27FC236}">
                <a16:creationId xmlns:a16="http://schemas.microsoft.com/office/drawing/2014/main" id="{9AD5FB2D-FD71-7347-ABB4-A1037828A0EF}"/>
              </a:ext>
            </a:extLst>
          </p:cNvPr>
          <p:cNvPicPr>
            <a:picLocks noChangeAspect="1"/>
          </p:cNvPicPr>
          <p:nvPr/>
        </p:nvPicPr>
        <p:blipFill>
          <a:blip r:embed="rId32" cstate="print">
            <a:extLst>
              <a:ext uri="{28A0092B-C50C-407E-A947-70E740481C1C}">
                <a14:useLocalDpi xmlns:a14="http://schemas.microsoft.com/office/drawing/2010/main"/>
              </a:ext>
            </a:extLst>
          </a:blip>
          <a:stretch>
            <a:fillRect/>
          </a:stretch>
        </p:blipFill>
        <p:spPr>
          <a:xfrm>
            <a:off x="4403331" y="3624429"/>
            <a:ext cx="498925" cy="408300"/>
          </a:xfrm>
          <a:prstGeom prst="rect">
            <a:avLst/>
          </a:prstGeom>
        </p:spPr>
      </p:pic>
      <p:pic>
        <p:nvPicPr>
          <p:cNvPr id="17" name="Picture 16">
            <a:hlinkClick r:id="rId33"/>
            <a:extLst>
              <a:ext uri="{FF2B5EF4-FFF2-40B4-BE49-F238E27FC236}">
                <a16:creationId xmlns:a16="http://schemas.microsoft.com/office/drawing/2014/main" id="{DDBC57A8-E15D-7D49-8E3B-A7169F36DE29}"/>
              </a:ext>
            </a:extLst>
          </p:cNvPr>
          <p:cNvPicPr>
            <a:picLocks noChangeAspect="1"/>
          </p:cNvPicPr>
          <p:nvPr/>
        </p:nvPicPr>
        <p:blipFill>
          <a:blip r:embed="rId34" cstate="print">
            <a:extLst>
              <a:ext uri="{28A0092B-C50C-407E-A947-70E740481C1C}">
                <a14:useLocalDpi xmlns:a14="http://schemas.microsoft.com/office/drawing/2010/main"/>
              </a:ext>
            </a:extLst>
          </a:blip>
          <a:stretch>
            <a:fillRect/>
          </a:stretch>
        </p:blipFill>
        <p:spPr>
          <a:xfrm>
            <a:off x="3788294" y="3605463"/>
            <a:ext cx="492241" cy="492241"/>
          </a:xfrm>
          <a:prstGeom prst="rect">
            <a:avLst/>
          </a:prstGeom>
        </p:spPr>
      </p:pic>
      <p:pic>
        <p:nvPicPr>
          <p:cNvPr id="18434" name="Picture 2" descr="GitHub logo PNG">
            <a:hlinkClick r:id="rId35" tooltip="GitHub logo PNG"/>
            <a:extLst>
              <a:ext uri="{FF2B5EF4-FFF2-40B4-BE49-F238E27FC236}">
                <a16:creationId xmlns:a16="http://schemas.microsoft.com/office/drawing/2014/main" id="{3220CD08-61E0-0647-901D-76D98DBF856D}"/>
              </a:ext>
            </a:extLst>
          </p:cNvPr>
          <p:cNvPicPr>
            <a:picLocks noChangeAspect="1" noChangeArrowheads="1"/>
          </p:cNvPicPr>
          <p:nvPr/>
        </p:nvPicPr>
        <p:blipFill>
          <a:blip r:embed="rId36" cstate="print">
            <a:extLst>
              <a:ext uri="{28A0092B-C50C-407E-A947-70E740481C1C}">
                <a14:useLocalDpi xmlns:a14="http://schemas.microsoft.com/office/drawing/2010/main"/>
              </a:ext>
            </a:extLst>
          </a:blip>
          <a:srcRect/>
          <a:stretch>
            <a:fillRect/>
          </a:stretch>
        </p:blipFill>
        <p:spPr bwMode="auto">
          <a:xfrm>
            <a:off x="3876234" y="2199801"/>
            <a:ext cx="400987" cy="362095"/>
          </a:xfrm>
          <a:prstGeom prst="rect">
            <a:avLst/>
          </a:prstGeom>
          <a:solidFill>
            <a:schemeClr val="bg1"/>
          </a:solidFill>
        </p:spPr>
      </p:pic>
      <p:pic>
        <p:nvPicPr>
          <p:cNvPr id="18436" name="Picture 4" descr="Holacracy”, Sistem Bisnis Modern – Ditea-Preneur">
            <a:hlinkClick r:id="rId37"/>
            <a:extLst>
              <a:ext uri="{FF2B5EF4-FFF2-40B4-BE49-F238E27FC236}">
                <a16:creationId xmlns:a16="http://schemas.microsoft.com/office/drawing/2014/main" id="{259D57F0-3DFA-5648-99C2-18B2E815E275}"/>
              </a:ext>
            </a:extLst>
          </p:cNvPr>
          <p:cNvPicPr>
            <a:picLocks noChangeAspect="1" noChangeArrowheads="1"/>
          </p:cNvPicPr>
          <p:nvPr/>
        </p:nvPicPr>
        <p:blipFill>
          <a:blip r:embed="rId38" cstate="print">
            <a:extLst>
              <a:ext uri="{28A0092B-C50C-407E-A947-70E740481C1C}">
                <a14:useLocalDpi xmlns:a14="http://schemas.microsoft.com/office/drawing/2010/main"/>
              </a:ext>
            </a:extLst>
          </a:blip>
          <a:srcRect/>
          <a:stretch>
            <a:fillRect/>
          </a:stretch>
        </p:blipFill>
        <p:spPr bwMode="auto">
          <a:xfrm>
            <a:off x="5550544" y="3829728"/>
            <a:ext cx="754055" cy="461231"/>
          </a:xfrm>
          <a:prstGeom prst="rect">
            <a:avLst/>
          </a:prstGeom>
          <a:solidFill>
            <a:schemeClr val="bg1"/>
          </a:solidFill>
        </p:spPr>
      </p:pic>
      <p:pic>
        <p:nvPicPr>
          <p:cNvPr id="63" name="Picture 62">
            <a:extLst>
              <a:ext uri="{FF2B5EF4-FFF2-40B4-BE49-F238E27FC236}">
                <a16:creationId xmlns:a16="http://schemas.microsoft.com/office/drawing/2014/main" id="{5C614A8A-D763-924B-87F5-0720B31DFCCF}"/>
              </a:ext>
            </a:extLst>
          </p:cNvPr>
          <p:cNvPicPr>
            <a:picLocks noChangeAspect="1"/>
          </p:cNvPicPr>
          <p:nvPr/>
        </p:nvPicPr>
        <p:blipFill>
          <a:blip r:embed="rId39" cstate="print">
            <a:extLst>
              <a:ext uri="{28A0092B-C50C-407E-A947-70E740481C1C}">
                <a14:useLocalDpi xmlns:a14="http://schemas.microsoft.com/office/drawing/2010/main"/>
              </a:ext>
            </a:extLst>
          </a:blip>
          <a:stretch>
            <a:fillRect/>
          </a:stretch>
        </p:blipFill>
        <p:spPr>
          <a:xfrm>
            <a:off x="480260" y="3527615"/>
            <a:ext cx="287455" cy="380974"/>
          </a:xfrm>
          <a:prstGeom prst="rect">
            <a:avLst/>
          </a:prstGeom>
        </p:spPr>
      </p:pic>
      <p:sp>
        <p:nvSpPr>
          <p:cNvPr id="5" name="Slide Number Placeholder 4">
            <a:extLst>
              <a:ext uri="{FF2B5EF4-FFF2-40B4-BE49-F238E27FC236}">
                <a16:creationId xmlns:a16="http://schemas.microsoft.com/office/drawing/2014/main" id="{4A74CC4B-CDC2-4244-A760-654A5A6668EA}"/>
              </a:ext>
            </a:extLst>
          </p:cNvPr>
          <p:cNvSpPr>
            <a:spLocks noGrp="1"/>
          </p:cNvSpPr>
          <p:nvPr>
            <p:ph type="sldNum" sz="quarter" idx="12"/>
          </p:nvPr>
        </p:nvSpPr>
        <p:spPr/>
        <p:txBody>
          <a:bodyPr/>
          <a:lstStyle/>
          <a:p>
            <a:fld id="{9C818EE6-26BB-AA42-93E7-AC7B05C96C38}" type="slidenum">
              <a:rPr lang="en-US" smtClean="0">
                <a:solidFill>
                  <a:prstClr val="black">
                    <a:tint val="75000"/>
                  </a:prstClr>
                </a:solidFill>
              </a:rPr>
              <a:pPr/>
              <a:t>25</a:t>
            </a:fld>
            <a:endParaRPr lang="en-US" dirty="0">
              <a:solidFill>
                <a:prstClr val="black">
                  <a:tint val="75000"/>
                </a:prstClr>
              </a:solidFill>
            </a:endParaRPr>
          </a:p>
        </p:txBody>
      </p:sp>
      <p:pic>
        <p:nvPicPr>
          <p:cNvPr id="53" name="Picture 1" descr="George Lakoff.jpg">
            <a:extLst>
              <a:ext uri="{FF2B5EF4-FFF2-40B4-BE49-F238E27FC236}">
                <a16:creationId xmlns:a16="http://schemas.microsoft.com/office/drawing/2014/main" id="{3FB8732A-4140-5A4D-B529-3D67D0EA4D94}"/>
              </a:ext>
            </a:extLst>
          </p:cNvPr>
          <p:cNvPicPr>
            <a:picLocks noChangeAspect="1" noChangeArrowheads="1"/>
          </p:cNvPicPr>
          <p:nvPr/>
        </p:nvPicPr>
        <p:blipFill rotWithShape="1">
          <a:blip r:embed="rId40" cstate="print">
            <a:extLst>
              <a:ext uri="{28A0092B-C50C-407E-A947-70E740481C1C}">
                <a14:useLocalDpi xmlns:a14="http://schemas.microsoft.com/office/drawing/2010/main"/>
              </a:ext>
            </a:extLst>
          </a:blip>
          <a:srcRect/>
          <a:stretch/>
        </p:blipFill>
        <p:spPr bwMode="auto">
          <a:xfrm>
            <a:off x="488083" y="4157646"/>
            <a:ext cx="287455" cy="4288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80294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dirty="0">
                <a:latin typeface="Weibei SC" panose="03000800000000000000" pitchFamily="66" charset="-128"/>
                <a:ea typeface="Weibei SC" panose="03000800000000000000" pitchFamily="66" charset="-128"/>
                <a:hlinkClick r:id="rId3"/>
              </a:rPr>
              <a:t>Accountants’ </a:t>
            </a:r>
            <a:r>
              <a:rPr lang="en-US" altLang="zh-CN" dirty="0">
                <a:latin typeface="Weibei SC" panose="03000800000000000000" pitchFamily="66" charset="-128"/>
                <a:ea typeface="Weibei SC" panose="03000800000000000000" pitchFamily="66" charset="-128"/>
              </a:rPr>
              <a:t>Ouroboros</a:t>
            </a:r>
            <a:endParaRPr lang="en-US" dirty="0">
              <a:latin typeface="Weibei SC" panose="03000800000000000000" pitchFamily="66" charset="-128"/>
              <a:ea typeface="Weibei SC" panose="03000800000000000000" pitchFamily="66" charset="-128"/>
            </a:endParaRPr>
          </a:p>
        </p:txBody>
      </p:sp>
      <p:pic>
        <p:nvPicPr>
          <p:cNvPr id="5" name="Picture 4">
            <a:hlinkClick r:id="rId3"/>
            <a:extLst>
              <a:ext uri="{FF2B5EF4-FFF2-40B4-BE49-F238E27FC236}">
                <a16:creationId xmlns:a16="http://schemas.microsoft.com/office/drawing/2014/main" id="{CF472A6E-ECF9-3140-B30C-B0F599B8D2E0}"/>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335584" y="963823"/>
            <a:ext cx="6472833" cy="4179677"/>
          </a:xfrm>
          <a:prstGeom prst="rect">
            <a:avLst/>
          </a:prstGeom>
        </p:spPr>
      </p:pic>
      <p:pic>
        <p:nvPicPr>
          <p:cNvPr id="7" name="Picture 6">
            <a:hlinkClick r:id="rId3"/>
            <a:extLst>
              <a:ext uri="{FF2B5EF4-FFF2-40B4-BE49-F238E27FC236}">
                <a16:creationId xmlns:a16="http://schemas.microsoft.com/office/drawing/2014/main" id="{F688F96A-0724-EF42-BF2A-30D48A90E605}"/>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808417" y="875875"/>
            <a:ext cx="1048716" cy="1485476"/>
          </a:xfrm>
          <a:prstGeom prst="rect">
            <a:avLst/>
          </a:prstGeom>
        </p:spPr>
      </p:pic>
      <p:sp>
        <p:nvSpPr>
          <p:cNvPr id="9" name="TextBox 8">
            <a:extLst>
              <a:ext uri="{FF2B5EF4-FFF2-40B4-BE49-F238E27FC236}">
                <a16:creationId xmlns:a16="http://schemas.microsoft.com/office/drawing/2014/main" id="{FD7BF432-A71F-524D-A6DA-7B78CEAE76FA}"/>
              </a:ext>
            </a:extLst>
          </p:cNvPr>
          <p:cNvSpPr txBox="1"/>
          <p:nvPr/>
        </p:nvSpPr>
        <p:spPr>
          <a:xfrm>
            <a:off x="7624888" y="2571750"/>
            <a:ext cx="1415773" cy="900246"/>
          </a:xfrm>
          <a:prstGeom prst="rect">
            <a:avLst/>
          </a:prstGeom>
          <a:noFill/>
        </p:spPr>
        <p:txBody>
          <a:bodyPr wrap="none" rtlCol="0">
            <a:spAutoFit/>
          </a:bodyPr>
          <a:lstStyle/>
          <a:p>
            <a:pPr algn="ctr"/>
            <a:r>
              <a:rPr lang="en-CN" sz="1050" dirty="0"/>
              <a:t>The International</a:t>
            </a:r>
          </a:p>
          <a:p>
            <a:pPr algn="ctr"/>
            <a:r>
              <a:rPr lang="en-CN" sz="1050" dirty="0"/>
              <a:t>Integrated Reporting</a:t>
            </a:r>
          </a:p>
          <a:p>
            <a:pPr algn="ctr"/>
            <a:r>
              <a:rPr lang="en-CN" sz="1050" dirty="0"/>
              <a:t>Framework</a:t>
            </a:r>
          </a:p>
          <a:p>
            <a:pPr algn="ctr"/>
            <a:endParaRPr lang="en-CN" sz="1050" dirty="0"/>
          </a:p>
          <a:p>
            <a:pPr algn="ctr"/>
            <a:r>
              <a:rPr lang="en-CN" sz="1050" dirty="0"/>
              <a:t>Dec. 2013</a:t>
            </a:r>
          </a:p>
        </p:txBody>
      </p:sp>
    </p:spTree>
    <p:extLst>
      <p:ext uri="{BB962C8B-B14F-4D97-AF65-F5344CB8AC3E}">
        <p14:creationId xmlns:p14="http://schemas.microsoft.com/office/powerpoint/2010/main" val="127472403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a:xfrm>
            <a:off x="311700" y="196624"/>
            <a:ext cx="8520600" cy="572700"/>
          </a:xfrm>
        </p:spPr>
        <p:txBody>
          <a:bodyPr/>
          <a:lstStyle/>
          <a:p>
            <a:pPr algn="ctr"/>
            <a:r>
              <a:rPr lang="en-US" dirty="0"/>
              <a:t>A Quick Review of Universal Objects </a:t>
            </a:r>
            <a:br>
              <a:rPr lang="en-US" dirty="0"/>
            </a:br>
            <a:r>
              <a:rPr lang="en-US" dirty="0"/>
              <a:t>in Category Theory</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27</a:t>
            </a:fld>
            <a:endParaRPr kumimoji="0" lang="en" sz="1000" b="0" i="0" u="none" strike="noStrike" kern="0" cap="none" spc="0" normalizeH="0" baseline="0" noProof="0" dirty="0">
              <a:ln>
                <a:noFill/>
              </a:ln>
              <a:solidFill>
                <a:srgbClr val="595959"/>
              </a:solidFill>
              <a:effectLst/>
              <a:uLnTx/>
              <a:uFillTx/>
              <a:latin typeface="Arial"/>
              <a:cs typeface="Arial"/>
              <a:sym typeface="Arial"/>
            </a:endParaRPr>
          </a:p>
        </p:txBody>
      </p:sp>
      <p:pic>
        <p:nvPicPr>
          <p:cNvPr id="3" name="Picture 2">
            <a:hlinkClick r:id="rId2"/>
            <a:extLst>
              <a:ext uri="{FF2B5EF4-FFF2-40B4-BE49-F238E27FC236}">
                <a16:creationId xmlns:a16="http://schemas.microsoft.com/office/drawing/2014/main" id="{E213E1F7-198F-2943-8FD5-925B99AC168C}"/>
              </a:ext>
            </a:extLst>
          </p:cNvPr>
          <p:cNvPicPr>
            <a:picLocks noChangeAspect="1"/>
          </p:cNvPicPr>
          <p:nvPr/>
        </p:nvPicPr>
        <p:blipFill>
          <a:blip r:embed="rId3"/>
          <a:stretch>
            <a:fillRect/>
          </a:stretch>
        </p:blipFill>
        <p:spPr>
          <a:xfrm>
            <a:off x="2118843" y="1220046"/>
            <a:ext cx="4906313" cy="3529853"/>
          </a:xfrm>
          <a:prstGeom prst="rect">
            <a:avLst/>
          </a:prstGeom>
        </p:spPr>
      </p:pic>
      <p:sp>
        <p:nvSpPr>
          <p:cNvPr id="7" name="TextBox 6">
            <a:extLst>
              <a:ext uri="{FF2B5EF4-FFF2-40B4-BE49-F238E27FC236}">
                <a16:creationId xmlns:a16="http://schemas.microsoft.com/office/drawing/2014/main" id="{E04102AB-AE6E-7846-9B68-9B171A59DCF1}"/>
              </a:ext>
            </a:extLst>
          </p:cNvPr>
          <p:cNvSpPr txBox="1"/>
          <p:nvPr/>
        </p:nvSpPr>
        <p:spPr>
          <a:xfrm>
            <a:off x="2973644" y="4749899"/>
            <a:ext cx="3196709" cy="307777"/>
          </a:xfrm>
          <a:prstGeom prst="rect">
            <a:avLst/>
          </a:prstGeom>
          <a:noFill/>
        </p:spPr>
        <p:txBody>
          <a:bodyPr wrap="none" rtlCol="0">
            <a:spAutoFit/>
          </a:bodyPr>
          <a:lstStyle/>
          <a:p>
            <a:pPr algn="ctr"/>
            <a:r>
              <a:rPr lang="en-US" dirty="0">
                <a:hlinkClick r:id="rId2"/>
              </a:rPr>
              <a:t>https://</a:t>
            </a:r>
            <a:r>
              <a:rPr lang="en-US" dirty="0" err="1">
                <a:hlinkClick r:id="rId2"/>
              </a:rPr>
              <a:t>youtu.be</a:t>
            </a:r>
            <a:r>
              <a:rPr lang="en-US" dirty="0">
                <a:hlinkClick r:id="rId2"/>
              </a:rPr>
              <a:t>/iJ7V1KXJpsE?t=1116</a:t>
            </a:r>
            <a:endParaRPr lang="en-TW" dirty="0"/>
          </a:p>
        </p:txBody>
      </p:sp>
    </p:spTree>
    <p:extLst>
      <p:ext uri="{BB962C8B-B14F-4D97-AF65-F5344CB8AC3E}">
        <p14:creationId xmlns:p14="http://schemas.microsoft.com/office/powerpoint/2010/main" val="36063689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b="1" i="1" dirty="0"/>
              <a:t>The Three Stages of </a:t>
            </a:r>
            <a:r>
              <a:rPr lang="en-US" b="1" i="1" dirty="0">
                <a:solidFill>
                  <a:srgbClr val="FF0000"/>
                </a:solidFill>
              </a:rPr>
              <a:t>the</a:t>
            </a:r>
            <a:r>
              <a:rPr lang="en-US" b="1" i="1" dirty="0"/>
              <a:t> Cognitive Ladder</a:t>
            </a:r>
            <a:endParaRPr lang="en-US" dirty="0"/>
          </a:p>
        </p:txBody>
      </p:sp>
      <p:sp>
        <p:nvSpPr>
          <p:cNvPr id="3" name="Text Placeholder 2">
            <a:extLst>
              <a:ext uri="{FF2B5EF4-FFF2-40B4-BE49-F238E27FC236}">
                <a16:creationId xmlns:a16="http://schemas.microsoft.com/office/drawing/2014/main" id="{3B809A32-45CB-F149-A5F1-EFB01EFC5F19}"/>
              </a:ext>
            </a:extLst>
          </p:cNvPr>
          <p:cNvSpPr>
            <a:spLocks noGrp="1"/>
          </p:cNvSpPr>
          <p:nvPr>
            <p:ph type="body" idx="1"/>
          </p:nvPr>
        </p:nvSpPr>
        <p:spPr>
          <a:xfrm>
            <a:off x="311700" y="1152475"/>
            <a:ext cx="8090895" cy="3416400"/>
          </a:xfrm>
        </p:spPr>
        <p:txBody>
          <a:bodyPr/>
          <a:lstStyle/>
          <a:p>
            <a:r>
              <a:rPr lang="en-US" b="1" dirty="0"/>
              <a:t>Why/Counterfactuals</a:t>
            </a:r>
            <a:r>
              <a:rPr lang="en-US" dirty="0"/>
              <a:t> </a:t>
            </a:r>
          </a:p>
          <a:p>
            <a:pPr lvl="1"/>
            <a:r>
              <a:rPr lang="en-US" dirty="0"/>
              <a:t>Learning comes from </a:t>
            </a:r>
            <a:r>
              <a:rPr lang="en-US" b="1" i="1" dirty="0">
                <a:solidFill>
                  <a:srgbClr val="FF0000"/>
                </a:solidFill>
              </a:rPr>
              <a:t>What if </a:t>
            </a:r>
            <a:r>
              <a:rPr lang="en-US" dirty="0"/>
              <a:t>assumptions…</a:t>
            </a:r>
          </a:p>
          <a:p>
            <a:pPr marL="114300" indent="0">
              <a:buNone/>
            </a:pPr>
            <a:endParaRPr lang="en-US" dirty="0"/>
          </a:p>
          <a:p>
            <a:r>
              <a:rPr lang="en-US" b="1" dirty="0"/>
              <a:t>How/Intervention</a:t>
            </a:r>
            <a:r>
              <a:rPr lang="en-US" dirty="0"/>
              <a:t> </a:t>
            </a:r>
          </a:p>
          <a:p>
            <a:pPr lvl="1"/>
            <a:r>
              <a:rPr lang="en-US" dirty="0"/>
              <a:t>perform </a:t>
            </a:r>
            <a:r>
              <a:rPr lang="en-US" b="1" i="1" dirty="0"/>
              <a:t>action</a:t>
            </a:r>
            <a:r>
              <a:rPr lang="en-US" dirty="0"/>
              <a:t> under “Free” will</a:t>
            </a:r>
          </a:p>
          <a:p>
            <a:endParaRPr lang="en-US" dirty="0"/>
          </a:p>
          <a:p>
            <a:r>
              <a:rPr lang="en-US" b="1" dirty="0"/>
              <a:t>What/Association</a:t>
            </a:r>
            <a:r>
              <a:rPr lang="en-US" dirty="0"/>
              <a:t> </a:t>
            </a:r>
          </a:p>
          <a:p>
            <a:pPr lvl="1"/>
            <a:r>
              <a:rPr lang="en-US" dirty="0"/>
              <a:t>the common observables</a:t>
            </a:r>
          </a:p>
          <a:p>
            <a:pPr marL="114300" indent="0">
              <a:buNone/>
            </a:pPr>
            <a:endParaRPr lang="en-US" dirty="0"/>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28</a:t>
            </a:fld>
            <a:endParaRPr kumimoji="0" lang="en" sz="1000" b="0" i="0" u="none" strike="noStrike" kern="0" cap="none" spc="0" normalizeH="0" baseline="0" noProof="0" dirty="0">
              <a:ln>
                <a:noFill/>
              </a:ln>
              <a:solidFill>
                <a:srgbClr val="595959"/>
              </a:solidFill>
              <a:effectLst/>
              <a:uLnTx/>
              <a:uFillTx/>
              <a:latin typeface="Arial"/>
              <a:cs typeface="Arial"/>
              <a:sym typeface="Arial"/>
            </a:endParaRPr>
          </a:p>
        </p:txBody>
      </p:sp>
      <p:pic>
        <p:nvPicPr>
          <p:cNvPr id="5" name="Picture 4">
            <a:extLst>
              <a:ext uri="{FF2B5EF4-FFF2-40B4-BE49-F238E27FC236}">
                <a16:creationId xmlns:a16="http://schemas.microsoft.com/office/drawing/2014/main" id="{F5FA71F1-6B3A-C74A-81AE-B6B836BE255A}"/>
              </a:ext>
            </a:extLst>
          </p:cNvPr>
          <p:cNvPicPr>
            <a:picLocks noChangeAspect="1"/>
          </p:cNvPicPr>
          <p:nvPr/>
        </p:nvPicPr>
        <p:blipFill>
          <a:blip r:embed="rId2"/>
          <a:stretch>
            <a:fillRect/>
          </a:stretch>
        </p:blipFill>
        <p:spPr>
          <a:xfrm>
            <a:off x="4271942" y="2269216"/>
            <a:ext cx="1697515" cy="2635893"/>
          </a:xfrm>
          <a:prstGeom prst="rect">
            <a:avLst/>
          </a:prstGeom>
          <a:ln w="25400">
            <a:solidFill>
              <a:schemeClr val="tx1"/>
            </a:solidFill>
          </a:ln>
          <a:effectLst>
            <a:softEdge rad="38100"/>
          </a:effectLst>
        </p:spPr>
      </p:pic>
      <p:pic>
        <p:nvPicPr>
          <p:cNvPr id="6" name="Picture 5">
            <a:extLst>
              <a:ext uri="{FF2B5EF4-FFF2-40B4-BE49-F238E27FC236}">
                <a16:creationId xmlns:a16="http://schemas.microsoft.com/office/drawing/2014/main" id="{65A51614-5CE1-804F-B5DF-E1706339463B}"/>
              </a:ext>
            </a:extLst>
          </p:cNvPr>
          <p:cNvPicPr>
            <a:picLocks noChangeAspect="1"/>
          </p:cNvPicPr>
          <p:nvPr/>
        </p:nvPicPr>
        <p:blipFill>
          <a:blip r:embed="rId3"/>
          <a:stretch>
            <a:fillRect/>
          </a:stretch>
        </p:blipFill>
        <p:spPr>
          <a:xfrm>
            <a:off x="6321758" y="2269215"/>
            <a:ext cx="1967704" cy="2635893"/>
          </a:xfrm>
          <a:prstGeom prst="rect">
            <a:avLst/>
          </a:prstGeom>
        </p:spPr>
      </p:pic>
    </p:spTree>
    <p:extLst>
      <p:ext uri="{BB962C8B-B14F-4D97-AF65-F5344CB8AC3E}">
        <p14:creationId xmlns:p14="http://schemas.microsoft.com/office/powerpoint/2010/main" val="358638340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b="1" i="1" dirty="0"/>
              <a:t>How big </a:t>
            </a:r>
            <a:r>
              <a:rPr lang="en-US" dirty="0"/>
              <a:t>is the size of What If possibilities?</a:t>
            </a:r>
          </a:p>
        </p:txBody>
      </p:sp>
      <p:sp>
        <p:nvSpPr>
          <p:cNvPr id="3" name="Text Placeholder 2">
            <a:extLst>
              <a:ext uri="{FF2B5EF4-FFF2-40B4-BE49-F238E27FC236}">
                <a16:creationId xmlns:a16="http://schemas.microsoft.com/office/drawing/2014/main" id="{3B809A32-45CB-F149-A5F1-EFB01EFC5F19}"/>
              </a:ext>
            </a:extLst>
          </p:cNvPr>
          <p:cNvSpPr>
            <a:spLocks noGrp="1"/>
          </p:cNvSpPr>
          <p:nvPr>
            <p:ph type="body" idx="1"/>
          </p:nvPr>
        </p:nvSpPr>
        <p:spPr>
          <a:xfrm>
            <a:off x="311700" y="1152475"/>
            <a:ext cx="8090895" cy="3416400"/>
          </a:xfrm>
        </p:spPr>
        <p:txBody>
          <a:bodyPr/>
          <a:lstStyle/>
          <a:p>
            <a:r>
              <a:rPr lang="en-US" b="1" dirty="0"/>
              <a:t>How/Intervention</a:t>
            </a:r>
            <a:r>
              <a:rPr lang="en-US" dirty="0"/>
              <a:t> (a methodical way to intervene complexity)</a:t>
            </a:r>
          </a:p>
          <a:p>
            <a:pPr lvl="1"/>
            <a:r>
              <a:rPr lang="en-US" dirty="0"/>
              <a:t>Most of the operational what-if possibility spaces are rather small, so that people can deal with them with their “natural” talents…</a:t>
            </a:r>
          </a:p>
          <a:p>
            <a:pPr lvl="1"/>
            <a:r>
              <a:rPr lang="en-US" b="1" i="1" dirty="0">
                <a:solidFill>
                  <a:srgbClr val="FF0000"/>
                </a:solidFill>
              </a:rPr>
              <a:t>Big Data </a:t>
            </a:r>
            <a:r>
              <a:rPr lang="en-US" dirty="0"/>
              <a:t>(Software Industry) and AI brings complexity to an operational level, small code changes could result in major consequences in software controlled systems, which is almost everything we deal with on daily basis …</a:t>
            </a:r>
          </a:p>
          <a:p>
            <a:pPr lvl="1"/>
            <a:r>
              <a:rPr lang="en-US" dirty="0"/>
              <a:t>How to keep Abstraction separated from Concretization?</a:t>
            </a:r>
          </a:p>
          <a:p>
            <a:pPr lvl="2"/>
            <a:r>
              <a:rPr lang="en-US" dirty="0"/>
              <a:t>The Cognitive Discipline wrapped around in: </a:t>
            </a:r>
            <a:r>
              <a:rPr lang="en-US" b="1" i="1" dirty="0">
                <a:solidFill>
                  <a:schemeClr val="tx1"/>
                </a:solidFill>
              </a:rPr>
              <a:t>Namespace Management </a:t>
            </a:r>
            <a:r>
              <a:rPr lang="en-US" dirty="0"/>
              <a:t>(</a:t>
            </a:r>
            <a:r>
              <a:rPr lang="en-US" dirty="0" err="1"/>
              <a:t>NsM</a:t>
            </a:r>
            <a:r>
              <a:rPr lang="en-US" dirty="0"/>
              <a:t>).</a:t>
            </a:r>
          </a:p>
          <a:p>
            <a:pPr lvl="2"/>
            <a:r>
              <a:rPr lang="en-US" dirty="0"/>
              <a:t>What if complexity becomes overwhelming? </a:t>
            </a:r>
            <a:r>
              <a:rPr lang="en-US" b="1" i="1" dirty="0">
                <a:solidFill>
                  <a:srgbClr val="FF0000"/>
                </a:solidFill>
              </a:rPr>
              <a:t>Recursively apply </a:t>
            </a:r>
            <a:r>
              <a:rPr lang="en-US" b="1" i="1" dirty="0" err="1">
                <a:solidFill>
                  <a:srgbClr val="FF0000"/>
                </a:solidFill>
              </a:rPr>
              <a:t>NsM</a:t>
            </a:r>
            <a:r>
              <a:rPr lang="en-US" dirty="0"/>
              <a:t>!</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29</a:t>
            </a:fld>
            <a:endParaRPr kumimoji="0" lang="en" sz="1000" b="0" i="0" u="none" strike="noStrike" kern="0" cap="none" spc="0" normalizeH="0" baseline="0" noProof="0" dirty="0">
              <a:ln>
                <a:noFill/>
              </a:ln>
              <a:solidFill>
                <a:srgbClr val="595959"/>
              </a:solidFill>
              <a:effectLst/>
              <a:uLnTx/>
              <a:uFillTx/>
              <a:latin typeface="Arial"/>
              <a:cs typeface="Arial"/>
              <a:sym typeface="Arial"/>
            </a:endParaRPr>
          </a:p>
        </p:txBody>
      </p:sp>
    </p:spTree>
    <p:extLst>
      <p:ext uri="{BB962C8B-B14F-4D97-AF65-F5344CB8AC3E}">
        <p14:creationId xmlns:p14="http://schemas.microsoft.com/office/powerpoint/2010/main" val="21167040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3" name="Google Shape;73;p16"/>
          <p:cNvSpPr txBox="1">
            <a:spLocks noGrp="1"/>
          </p:cNvSpPr>
          <p:nvPr>
            <p:ph type="body" idx="2"/>
          </p:nvPr>
        </p:nvSpPr>
        <p:spPr>
          <a:xfrm>
            <a:off x="4939500" y="2224006"/>
            <a:ext cx="3837000" cy="2766447"/>
          </a:xfrm>
          <a:prstGeom prst="rect">
            <a:avLst/>
          </a:prstGeom>
        </p:spPr>
        <p:txBody>
          <a:bodyPr spcFirstLastPara="1" wrap="square" lIns="91425" tIns="91425" rIns="91425" bIns="91425" anchor="ctr" anchorCtr="0">
            <a:noAutofit/>
          </a:bodyPr>
          <a:lstStyle/>
          <a:p>
            <a:pPr marL="114300" lvl="0" indent="0" algn="l" rtl="0">
              <a:spcBef>
                <a:spcPts val="0"/>
              </a:spcBef>
              <a:spcAft>
                <a:spcPts val="0"/>
              </a:spcAft>
              <a:buSzPts val="1800"/>
              <a:buNone/>
            </a:pPr>
            <a:r>
              <a:rPr lang="en-US" dirty="0"/>
              <a:t>A well-defined set of Actions and iterative Branching Strategies</a:t>
            </a:r>
            <a:endParaRPr dirty="0"/>
          </a:p>
          <a:p>
            <a:pPr lvl="1" indent="-342900">
              <a:buSzPts val="1800"/>
              <a:buChar char="●"/>
            </a:pPr>
            <a:r>
              <a:rPr lang="en" dirty="0"/>
              <a:t>A Roadmap of composable activities</a:t>
            </a:r>
          </a:p>
          <a:p>
            <a:pPr lvl="1" indent="-342900">
              <a:buSzPts val="1800"/>
              <a:buChar char="●"/>
            </a:pPr>
            <a:r>
              <a:rPr lang="en" dirty="0"/>
              <a:t>Sequencing and timing conditions</a:t>
            </a:r>
          </a:p>
          <a:p>
            <a:pPr lvl="1" indent="-342900">
              <a:buSzPts val="1800"/>
              <a:buChar char="●"/>
            </a:pPr>
            <a:r>
              <a:rPr lang="en" dirty="0"/>
              <a:t>Explicitly state dependencies and resource requirements</a:t>
            </a:r>
          </a:p>
          <a:p>
            <a:pPr lvl="1" indent="-342900">
              <a:buSzPts val="1800"/>
              <a:buChar char="●"/>
            </a:pPr>
            <a:endParaRPr lang="en" dirty="0"/>
          </a:p>
        </p:txBody>
      </p:sp>
      <p:sp>
        <p:nvSpPr>
          <p:cNvPr id="4" name="Rectangle 3">
            <a:extLst>
              <a:ext uri="{FF2B5EF4-FFF2-40B4-BE49-F238E27FC236}">
                <a16:creationId xmlns:a16="http://schemas.microsoft.com/office/drawing/2014/main" id="{A47A09CE-1A7C-8443-952F-C39D9B44E2DA}"/>
              </a:ext>
            </a:extLst>
          </p:cNvPr>
          <p:cNvSpPr/>
          <p:nvPr/>
        </p:nvSpPr>
        <p:spPr>
          <a:xfrm>
            <a:off x="4572000" y="0"/>
            <a:ext cx="4572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1" name="Google Shape;72;p16">
            <a:extLst>
              <a:ext uri="{FF2B5EF4-FFF2-40B4-BE49-F238E27FC236}">
                <a16:creationId xmlns:a16="http://schemas.microsoft.com/office/drawing/2014/main" id="{38136BA9-C5AA-8C48-B2F3-C064D4B6C3FC}"/>
              </a:ext>
            </a:extLst>
          </p:cNvPr>
          <p:cNvSpPr txBox="1">
            <a:spLocks/>
          </p:cNvSpPr>
          <p:nvPr/>
        </p:nvSpPr>
        <p:spPr>
          <a:xfrm>
            <a:off x="2659577" y="243231"/>
            <a:ext cx="4045200" cy="63692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r>
              <a:rPr lang="en-US" dirty="0"/>
              <a:t>Logic Model</a:t>
            </a:r>
          </a:p>
        </p:txBody>
      </p:sp>
      <p:sp>
        <p:nvSpPr>
          <p:cNvPr id="12" name="Google Shape;72;p16">
            <a:extLst>
              <a:ext uri="{FF2B5EF4-FFF2-40B4-BE49-F238E27FC236}">
                <a16:creationId xmlns:a16="http://schemas.microsoft.com/office/drawing/2014/main" id="{C8526483-D688-704A-91EB-3F96A42F4062}"/>
              </a:ext>
            </a:extLst>
          </p:cNvPr>
          <p:cNvSpPr txBox="1">
            <a:spLocks/>
          </p:cNvSpPr>
          <p:nvPr/>
        </p:nvSpPr>
        <p:spPr>
          <a:xfrm>
            <a:off x="2659576" y="326527"/>
            <a:ext cx="4045200" cy="636928"/>
          </a:xfrm>
          <a:prstGeom prst="rect">
            <a:avLst/>
          </a:prstGeom>
          <a:solidFill>
            <a:schemeClr val="tx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r>
              <a:rPr lang="en-US" dirty="0">
                <a:solidFill>
                  <a:schemeClr val="bg1"/>
                </a:solidFill>
              </a:rPr>
              <a:t>Logic Model</a:t>
            </a:r>
          </a:p>
        </p:txBody>
      </p:sp>
      <p:pic>
        <p:nvPicPr>
          <p:cNvPr id="5" name="Picture 4">
            <a:extLst>
              <a:ext uri="{FF2B5EF4-FFF2-40B4-BE49-F238E27FC236}">
                <a16:creationId xmlns:a16="http://schemas.microsoft.com/office/drawing/2014/main" id="{A2DD56A4-54BD-514B-AC56-C8E9237E41B6}"/>
              </a:ext>
            </a:extLst>
          </p:cNvPr>
          <p:cNvPicPr>
            <a:picLocks noChangeAspect="1"/>
          </p:cNvPicPr>
          <p:nvPr/>
        </p:nvPicPr>
        <p:blipFill>
          <a:blip r:embed="rId3"/>
          <a:stretch>
            <a:fillRect/>
          </a:stretch>
        </p:blipFill>
        <p:spPr>
          <a:xfrm>
            <a:off x="2659576" y="174910"/>
            <a:ext cx="1912423" cy="871840"/>
          </a:xfrm>
          <a:prstGeom prst="rect">
            <a:avLst/>
          </a:prstGeom>
        </p:spPr>
      </p:pic>
      <p:sp>
        <p:nvSpPr>
          <p:cNvPr id="13" name="Google Shape;73;p16">
            <a:extLst>
              <a:ext uri="{FF2B5EF4-FFF2-40B4-BE49-F238E27FC236}">
                <a16:creationId xmlns:a16="http://schemas.microsoft.com/office/drawing/2014/main" id="{5249A2E3-BD2F-D642-AC51-FE3163A5C0F2}"/>
              </a:ext>
            </a:extLst>
          </p:cNvPr>
          <p:cNvSpPr txBox="1">
            <a:spLocks/>
          </p:cNvSpPr>
          <p:nvPr/>
        </p:nvSpPr>
        <p:spPr>
          <a:xfrm>
            <a:off x="4737063" y="948480"/>
            <a:ext cx="4284095" cy="376445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b="1" i="1" dirty="0">
                <a:solidFill>
                  <a:schemeClr val="bg1"/>
                </a:solidFill>
              </a:rPr>
              <a:t>Output:</a:t>
            </a:r>
            <a:r>
              <a:rPr lang="en-US" dirty="0">
                <a:solidFill>
                  <a:schemeClr val="bg1"/>
                </a:solidFill>
              </a:rPr>
              <a:t> Some written strategy, in Logic Model format, for your final paper</a:t>
            </a:r>
          </a:p>
          <a:p>
            <a:pPr marL="114300" indent="0">
              <a:buFont typeface="Arial"/>
              <a:buNone/>
            </a:pPr>
            <a:endParaRPr lang="en-US" dirty="0">
              <a:solidFill>
                <a:schemeClr val="bg1"/>
              </a:solidFill>
            </a:endParaRPr>
          </a:p>
          <a:p>
            <a:pPr marL="114300" indent="0">
              <a:buFont typeface="Arial"/>
              <a:buNone/>
            </a:pPr>
            <a:r>
              <a:rPr lang="en-US" b="1" i="1" dirty="0">
                <a:solidFill>
                  <a:schemeClr val="bg1"/>
                </a:solidFill>
              </a:rPr>
              <a:t>Process:</a:t>
            </a:r>
            <a:r>
              <a:rPr lang="en-US" dirty="0">
                <a:solidFill>
                  <a:schemeClr val="bg1"/>
                </a:solidFill>
              </a:rPr>
              <a:t> Construct an outline of your paper, that touches on Soundness and Completeness.</a:t>
            </a:r>
          </a:p>
          <a:p>
            <a:pPr marL="114300" indent="0">
              <a:buFont typeface="Arial"/>
              <a:buNone/>
            </a:pPr>
            <a:endParaRPr lang="en-US" dirty="0">
              <a:solidFill>
                <a:schemeClr val="bg1"/>
              </a:solidFill>
            </a:endParaRPr>
          </a:p>
          <a:p>
            <a:pPr marL="114300" indent="0">
              <a:buFont typeface="Arial"/>
              <a:buNone/>
            </a:pPr>
            <a:r>
              <a:rPr lang="en-US" b="1" i="1" dirty="0">
                <a:solidFill>
                  <a:schemeClr val="bg1"/>
                </a:solidFill>
              </a:rPr>
              <a:t>Input:</a:t>
            </a:r>
            <a:r>
              <a:rPr lang="en-US" dirty="0">
                <a:solidFill>
                  <a:schemeClr val="bg1"/>
                </a:solidFill>
              </a:rPr>
              <a:t> </a:t>
            </a:r>
          </a:p>
          <a:p>
            <a:pPr>
              <a:buFont typeface="+mj-lt"/>
              <a:buAutoNum type="arabicPeriod"/>
            </a:pPr>
            <a:endParaRPr lang="en-US" dirty="0">
              <a:solidFill>
                <a:schemeClr val="bg1"/>
              </a:solidFill>
            </a:endParaRPr>
          </a:p>
          <a:p>
            <a:pPr>
              <a:buFont typeface="+mj-lt"/>
              <a:buAutoNum type="arabicPeriod"/>
            </a:pPr>
            <a:r>
              <a:rPr lang="en-US" sz="1200" dirty="0">
                <a:solidFill>
                  <a:schemeClr val="bg1"/>
                </a:solidFill>
              </a:rPr>
              <a:t>Present a theory that is “sound”.</a:t>
            </a:r>
          </a:p>
          <a:p>
            <a:pPr>
              <a:buFont typeface="+mj-lt"/>
              <a:buAutoNum type="arabicPeriod"/>
            </a:pPr>
            <a:r>
              <a:rPr lang="en-US" sz="1200" dirty="0">
                <a:solidFill>
                  <a:schemeClr val="bg1"/>
                </a:solidFill>
              </a:rPr>
              <a:t>Present a meaningful case study, that fits your theory</a:t>
            </a:r>
          </a:p>
          <a:p>
            <a:pPr>
              <a:buFont typeface="+mj-lt"/>
              <a:buAutoNum type="arabicPeriod"/>
            </a:pPr>
            <a:r>
              <a:rPr lang="en-US" sz="1200" dirty="0">
                <a:solidFill>
                  <a:schemeClr val="bg1"/>
                </a:solidFill>
              </a:rPr>
              <a:t>Showing that it is Sound and Complete</a:t>
            </a:r>
          </a:p>
        </p:txBody>
      </p:sp>
      <p:sp>
        <p:nvSpPr>
          <p:cNvPr id="15" name="Google Shape;73;p16">
            <a:extLst>
              <a:ext uri="{FF2B5EF4-FFF2-40B4-BE49-F238E27FC236}">
                <a16:creationId xmlns:a16="http://schemas.microsoft.com/office/drawing/2014/main" id="{D73842FB-7A63-6844-90B8-166D4B035FBD}"/>
              </a:ext>
            </a:extLst>
          </p:cNvPr>
          <p:cNvSpPr txBox="1">
            <a:spLocks/>
          </p:cNvSpPr>
          <p:nvPr/>
        </p:nvSpPr>
        <p:spPr>
          <a:xfrm>
            <a:off x="557124" y="1289981"/>
            <a:ext cx="3996189" cy="348931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b="1" i="1" dirty="0">
                <a:solidFill>
                  <a:schemeClr val="tx1"/>
                </a:solidFill>
              </a:rPr>
              <a:t>Context:</a:t>
            </a:r>
            <a:r>
              <a:rPr lang="en-US" dirty="0">
                <a:solidFill>
                  <a:schemeClr val="tx1"/>
                </a:solidFill>
              </a:rPr>
              <a:t> </a:t>
            </a:r>
            <a:r>
              <a:rPr lang="en-US" sz="1600" dirty="0">
                <a:solidFill>
                  <a:schemeClr val="tx1"/>
                </a:solidFill>
              </a:rPr>
              <a:t>We are at the last stretch of the semester. Students have to show whether they digested the materials presented so far.</a:t>
            </a:r>
          </a:p>
          <a:p>
            <a:pPr marL="114300" indent="0">
              <a:buFont typeface="Arial"/>
              <a:buNone/>
            </a:pPr>
            <a:endParaRPr lang="en-US" dirty="0">
              <a:solidFill>
                <a:schemeClr val="tx1"/>
              </a:solidFill>
            </a:endParaRPr>
          </a:p>
          <a:p>
            <a:pPr marL="114300" indent="0">
              <a:buFont typeface="Arial"/>
              <a:buNone/>
            </a:pPr>
            <a:r>
              <a:rPr lang="en-US" b="1" i="1" dirty="0">
                <a:solidFill>
                  <a:schemeClr val="tx1"/>
                </a:solidFill>
              </a:rPr>
              <a:t>Goal:</a:t>
            </a:r>
            <a:r>
              <a:rPr lang="en-US" dirty="0">
                <a:solidFill>
                  <a:schemeClr val="tx1"/>
                </a:solidFill>
              </a:rPr>
              <a:t> </a:t>
            </a:r>
            <a:r>
              <a:rPr lang="en-US" sz="1600" dirty="0">
                <a:solidFill>
                  <a:schemeClr val="tx1"/>
                </a:solidFill>
              </a:rPr>
              <a:t>Become aware of a System of Transdisciplinary Performance Metric.</a:t>
            </a:r>
          </a:p>
          <a:p>
            <a:pPr marL="114300" indent="0">
              <a:buFont typeface="Arial"/>
              <a:buNone/>
            </a:pPr>
            <a:endParaRPr lang="en-US" dirty="0">
              <a:solidFill>
                <a:schemeClr val="tx1"/>
              </a:solidFill>
            </a:endParaRPr>
          </a:p>
          <a:p>
            <a:pPr marL="114300" indent="0">
              <a:buFont typeface="Arial"/>
              <a:buNone/>
            </a:pPr>
            <a:r>
              <a:rPr lang="en-US" b="1" i="1" dirty="0">
                <a:solidFill>
                  <a:schemeClr val="tx1"/>
                </a:solidFill>
              </a:rPr>
              <a:t>Criteria:</a:t>
            </a:r>
            <a:endParaRPr lang="en-US" dirty="0">
              <a:solidFill>
                <a:schemeClr val="tx1"/>
              </a:solidFill>
            </a:endParaRPr>
          </a:p>
          <a:p>
            <a:pPr marL="114300" indent="0">
              <a:buNone/>
            </a:pPr>
            <a:r>
              <a:rPr lang="en-US" sz="1400" dirty="0">
                <a:solidFill>
                  <a:schemeClr val="tx1"/>
                </a:solidFill>
              </a:rPr>
              <a:t>Soundness: </a:t>
            </a:r>
            <a:r>
              <a:rPr lang="en-US" sz="1200" dirty="0">
                <a:solidFill>
                  <a:schemeClr val="tx1"/>
                </a:solidFill>
              </a:rPr>
              <a:t>Once proved by your theory, it is valid</a:t>
            </a:r>
            <a:r>
              <a:rPr lang="en-US" sz="1200" dirty="0"/>
              <a:t>.</a:t>
            </a:r>
            <a:endParaRPr lang="en-US" dirty="0">
              <a:solidFill>
                <a:schemeClr val="tx1"/>
              </a:solidFill>
            </a:endParaRPr>
          </a:p>
          <a:p>
            <a:pPr marL="114300" indent="0">
              <a:buNone/>
            </a:pPr>
            <a:r>
              <a:rPr lang="en-US" sz="1400" dirty="0">
                <a:solidFill>
                  <a:schemeClr val="tx1"/>
                </a:solidFill>
              </a:rPr>
              <a:t>Completeness: </a:t>
            </a:r>
            <a:r>
              <a:rPr lang="en-US" sz="1200" dirty="0">
                <a:solidFill>
                  <a:schemeClr val="tx1"/>
                </a:solidFill>
              </a:rPr>
              <a:t>Once known valid, it can be proved.</a:t>
            </a:r>
            <a:r>
              <a:rPr lang="en-US" dirty="0">
                <a:solidFill>
                  <a:schemeClr val="tx1"/>
                </a:solidFill>
              </a:rPr>
              <a:t>  </a:t>
            </a:r>
          </a:p>
          <a:p>
            <a:pPr>
              <a:buFont typeface="+mj-lt"/>
              <a:buAutoNum type="arabicPeriod"/>
            </a:pPr>
            <a:endParaRPr lang="en-US" dirty="0">
              <a:solidFill>
                <a:schemeClr val="tx1"/>
              </a:solidFill>
            </a:endParaRPr>
          </a:p>
        </p:txBody>
      </p:sp>
      <p:sp>
        <p:nvSpPr>
          <p:cNvPr id="6" name="Rectangle 5">
            <a:extLst>
              <a:ext uri="{FF2B5EF4-FFF2-40B4-BE49-F238E27FC236}">
                <a16:creationId xmlns:a16="http://schemas.microsoft.com/office/drawing/2014/main" id="{515E269B-E6C4-8F4A-93EE-5EF3EFB34DBC}"/>
              </a:ext>
            </a:extLst>
          </p:cNvPr>
          <p:cNvSpPr/>
          <p:nvPr/>
        </p:nvSpPr>
        <p:spPr>
          <a:xfrm>
            <a:off x="329865" y="4779300"/>
            <a:ext cx="8484269" cy="3208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Boundary Conditions: audience must have sufficient experience in Logic Model.</a:t>
            </a:r>
          </a:p>
        </p:txBody>
      </p:sp>
      <p:sp>
        <p:nvSpPr>
          <p:cNvPr id="8" name="Slide Number Placeholder 7">
            <a:extLst>
              <a:ext uri="{FF2B5EF4-FFF2-40B4-BE49-F238E27FC236}">
                <a16:creationId xmlns:a16="http://schemas.microsoft.com/office/drawing/2014/main" id="{DC7D34CE-76F7-8945-A5D6-054A61C196A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a:t>
            </a:fld>
            <a:endParaRPr lang="en"/>
          </a:p>
        </p:txBody>
      </p:sp>
    </p:spTree>
    <p:extLst>
      <p:ext uri="{BB962C8B-B14F-4D97-AF65-F5344CB8AC3E}">
        <p14:creationId xmlns:p14="http://schemas.microsoft.com/office/powerpoint/2010/main" val="11805922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b="1" i="1" dirty="0"/>
              <a:t>What foundation </a:t>
            </a:r>
            <a:r>
              <a:rPr lang="en-US" dirty="0"/>
              <a:t>is universally trust-worthy?</a:t>
            </a:r>
          </a:p>
        </p:txBody>
      </p:sp>
      <p:sp>
        <p:nvSpPr>
          <p:cNvPr id="3" name="Text Placeholder 2">
            <a:extLst>
              <a:ext uri="{FF2B5EF4-FFF2-40B4-BE49-F238E27FC236}">
                <a16:creationId xmlns:a16="http://schemas.microsoft.com/office/drawing/2014/main" id="{3B809A32-45CB-F149-A5F1-EFB01EFC5F19}"/>
              </a:ext>
            </a:extLst>
          </p:cNvPr>
          <p:cNvSpPr>
            <a:spLocks noGrp="1"/>
          </p:cNvSpPr>
          <p:nvPr>
            <p:ph type="body" idx="1"/>
          </p:nvPr>
        </p:nvSpPr>
        <p:spPr>
          <a:xfrm>
            <a:off x="311700" y="1152475"/>
            <a:ext cx="8090895" cy="3416400"/>
          </a:xfrm>
        </p:spPr>
        <p:txBody>
          <a:bodyPr/>
          <a:lstStyle/>
          <a:p>
            <a:r>
              <a:rPr lang="en-US" b="1" dirty="0"/>
              <a:t>What/Association</a:t>
            </a:r>
            <a:r>
              <a:rPr lang="en-US" dirty="0"/>
              <a:t> (a unitary foundation)</a:t>
            </a:r>
          </a:p>
          <a:p>
            <a:pPr lvl="1"/>
            <a:r>
              <a:rPr lang="en-US" dirty="0"/>
              <a:t>Is there a generic data type/algebraic structure that is applicable to all?</a:t>
            </a:r>
          </a:p>
          <a:p>
            <a:pPr lvl="1"/>
            <a:r>
              <a:rPr lang="en-US" b="1" i="1" dirty="0" err="1">
                <a:solidFill>
                  <a:srgbClr val="FF0000"/>
                </a:solidFill>
              </a:rPr>
              <a:t>Poset</a:t>
            </a:r>
            <a:r>
              <a:rPr lang="en-US" b="1" i="1" dirty="0">
                <a:solidFill>
                  <a:srgbClr val="FF0000"/>
                </a:solidFill>
              </a:rPr>
              <a:t>/Lattice/Monad </a:t>
            </a:r>
            <a:r>
              <a:rPr lang="en-US" dirty="0"/>
              <a:t>(the foundational abstract data type) has concrete specification, and can be stored, and manipulated using scalable computing devices …</a:t>
            </a:r>
          </a:p>
          <a:p>
            <a:pPr lvl="1"/>
            <a:r>
              <a:rPr lang="en-US" dirty="0"/>
              <a:t>The ”Associations” in Partially Ordered Set: Adjacent Possibilities (Stuart Kauffman)</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30</a:t>
            </a:fld>
            <a:endParaRPr kumimoji="0" lang="en" sz="1000" b="0" i="0" u="none" strike="noStrike" kern="0" cap="none" spc="0" normalizeH="0" baseline="0" noProof="0" dirty="0">
              <a:ln>
                <a:noFill/>
              </a:ln>
              <a:solidFill>
                <a:srgbClr val="595959"/>
              </a:solidFill>
              <a:effectLst/>
              <a:uLnTx/>
              <a:uFillTx/>
              <a:latin typeface="Arial"/>
              <a:cs typeface="Arial"/>
              <a:sym typeface="Arial"/>
            </a:endParaRPr>
          </a:p>
        </p:txBody>
      </p:sp>
      <p:pic>
        <p:nvPicPr>
          <p:cNvPr id="5" name="Picture 4">
            <a:hlinkClick r:id="rId2"/>
            <a:extLst>
              <a:ext uri="{FF2B5EF4-FFF2-40B4-BE49-F238E27FC236}">
                <a16:creationId xmlns:a16="http://schemas.microsoft.com/office/drawing/2014/main" id="{5819C519-D5A7-8247-B724-3380433B9F53}"/>
              </a:ext>
            </a:extLst>
          </p:cNvPr>
          <p:cNvPicPr>
            <a:picLocks noChangeAspect="1"/>
          </p:cNvPicPr>
          <p:nvPr/>
        </p:nvPicPr>
        <p:blipFill>
          <a:blip r:embed="rId3"/>
          <a:stretch>
            <a:fillRect/>
          </a:stretch>
        </p:blipFill>
        <p:spPr>
          <a:xfrm>
            <a:off x="5992316" y="3323632"/>
            <a:ext cx="1655012" cy="1173554"/>
          </a:xfrm>
          <a:prstGeom prst="rect">
            <a:avLst/>
          </a:prstGeom>
        </p:spPr>
      </p:pic>
      <p:sp>
        <p:nvSpPr>
          <p:cNvPr id="6" name="TextBox 5">
            <a:extLst>
              <a:ext uri="{FF2B5EF4-FFF2-40B4-BE49-F238E27FC236}">
                <a16:creationId xmlns:a16="http://schemas.microsoft.com/office/drawing/2014/main" id="{754AF113-F64E-5F42-82AE-38BB85A41F4A}"/>
              </a:ext>
            </a:extLst>
          </p:cNvPr>
          <p:cNvSpPr txBox="1"/>
          <p:nvPr/>
        </p:nvSpPr>
        <p:spPr>
          <a:xfrm>
            <a:off x="5694744" y="4698475"/>
            <a:ext cx="2404826" cy="307777"/>
          </a:xfrm>
          <a:prstGeom prst="rect">
            <a:avLst/>
          </a:prstGeom>
          <a:noFill/>
        </p:spPr>
        <p:txBody>
          <a:bodyPr wrap="none" rtlCol="0">
            <a:spAutoFit/>
          </a:bodyPr>
          <a:lstStyle/>
          <a:p>
            <a:r>
              <a:rPr lang="en-TW" dirty="0"/>
              <a:t>Wikipedia: </a:t>
            </a:r>
            <a:r>
              <a:rPr lang="en-TW" dirty="0">
                <a:hlinkClick r:id="rId2"/>
              </a:rPr>
              <a:t>Veil of Ignorance</a:t>
            </a:r>
            <a:endParaRPr lang="en-TW" dirty="0"/>
          </a:p>
        </p:txBody>
      </p:sp>
      <p:pic>
        <p:nvPicPr>
          <p:cNvPr id="7" name="Picture 6">
            <a:extLst>
              <a:ext uri="{FF2B5EF4-FFF2-40B4-BE49-F238E27FC236}">
                <a16:creationId xmlns:a16="http://schemas.microsoft.com/office/drawing/2014/main" id="{98B82699-F9DC-A44E-B590-9B8448C3A35E}"/>
              </a:ext>
            </a:extLst>
          </p:cNvPr>
          <p:cNvPicPr>
            <a:picLocks noChangeAspect="1"/>
          </p:cNvPicPr>
          <p:nvPr/>
        </p:nvPicPr>
        <p:blipFill>
          <a:blip r:embed="rId4"/>
          <a:stretch>
            <a:fillRect/>
          </a:stretch>
        </p:blipFill>
        <p:spPr>
          <a:xfrm>
            <a:off x="2052014" y="3393227"/>
            <a:ext cx="3642730" cy="1466790"/>
          </a:xfrm>
          <a:prstGeom prst="rect">
            <a:avLst/>
          </a:prstGeom>
        </p:spPr>
      </p:pic>
      <p:pic>
        <p:nvPicPr>
          <p:cNvPr id="8" name="Picture 7">
            <a:hlinkClick r:id="rId5"/>
            <a:extLst>
              <a:ext uri="{FF2B5EF4-FFF2-40B4-BE49-F238E27FC236}">
                <a16:creationId xmlns:a16="http://schemas.microsoft.com/office/drawing/2014/main" id="{D1EE0AD0-9BA1-404B-80D4-2C2A5965DB88}"/>
              </a:ext>
            </a:extLst>
          </p:cNvPr>
          <p:cNvPicPr>
            <a:picLocks noChangeAspect="1"/>
          </p:cNvPicPr>
          <p:nvPr/>
        </p:nvPicPr>
        <p:blipFill>
          <a:blip r:embed="rId6"/>
          <a:stretch>
            <a:fillRect/>
          </a:stretch>
        </p:blipFill>
        <p:spPr>
          <a:xfrm>
            <a:off x="591801" y="3323631"/>
            <a:ext cx="1094411" cy="1536385"/>
          </a:xfrm>
          <a:prstGeom prst="rect">
            <a:avLst/>
          </a:prstGeom>
        </p:spPr>
      </p:pic>
    </p:spTree>
    <p:extLst>
      <p:ext uri="{BB962C8B-B14F-4D97-AF65-F5344CB8AC3E}">
        <p14:creationId xmlns:p14="http://schemas.microsoft.com/office/powerpoint/2010/main" val="108977816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a:xfrm>
            <a:off x="311700" y="689682"/>
            <a:ext cx="8520600" cy="572700"/>
          </a:xfrm>
        </p:spPr>
        <p:txBody>
          <a:bodyPr/>
          <a:lstStyle/>
          <a:p>
            <a:pPr algn="ctr"/>
            <a:r>
              <a:rPr lang="en-US" dirty="0"/>
              <a:t>A Unifying</a:t>
            </a:r>
            <a:r>
              <a:rPr lang="en-US" dirty="0">
                <a:solidFill>
                  <a:schemeClr val="tx1"/>
                </a:solidFill>
              </a:rPr>
              <a:t> </a:t>
            </a:r>
            <a:r>
              <a:rPr lang="en-US" dirty="0"/>
              <a:t>Formula by Stuart Kauffman</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31</a:t>
            </a:fld>
            <a:endParaRPr kumimoji="0" lang="en" sz="1000" b="0" i="0" u="none" strike="noStrike" kern="0" cap="none" spc="0" normalizeH="0" baseline="0" noProof="0" dirty="0">
              <a:ln>
                <a:noFill/>
              </a:ln>
              <a:solidFill>
                <a:srgbClr val="595959"/>
              </a:solidFill>
              <a:effectLst/>
              <a:uLnTx/>
              <a:uFillTx/>
              <a:latin typeface="Arial"/>
              <a:cs typeface="Arial"/>
              <a:sym typeface="Arial"/>
            </a:endParaRPr>
          </a:p>
        </p:txBody>
      </p:sp>
      <p:sp>
        <p:nvSpPr>
          <p:cNvPr id="11" name="Title 1">
            <a:extLst>
              <a:ext uri="{FF2B5EF4-FFF2-40B4-BE49-F238E27FC236}">
                <a16:creationId xmlns:a16="http://schemas.microsoft.com/office/drawing/2014/main" id="{490C789F-5B57-E240-B6B0-D345B8B2C348}"/>
              </a:ext>
            </a:extLst>
          </p:cNvPr>
          <p:cNvSpPr txBox="1">
            <a:spLocks/>
          </p:cNvSpPr>
          <p:nvPr/>
        </p:nvSpPr>
        <p:spPr>
          <a:xfrm>
            <a:off x="4047174" y="1373879"/>
            <a:ext cx="4239382"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r>
              <a:rPr lang="en-US" sz="1800" b="1" i="1" dirty="0"/>
              <a:t>The Theory of the Adjacent Possible</a:t>
            </a:r>
            <a:endParaRPr lang="en-US" sz="1800" dirty="0"/>
          </a:p>
        </p:txBody>
      </p:sp>
      <p:pic>
        <p:nvPicPr>
          <p:cNvPr id="13" name="Picture 12">
            <a:extLst>
              <a:ext uri="{FF2B5EF4-FFF2-40B4-BE49-F238E27FC236}">
                <a16:creationId xmlns:a16="http://schemas.microsoft.com/office/drawing/2014/main" id="{3768657A-B07F-0E44-A470-BFDEDCCE551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04298" y="1432177"/>
            <a:ext cx="2790315" cy="2097802"/>
          </a:xfrm>
          <a:prstGeom prst="rect">
            <a:avLst/>
          </a:prstGeom>
        </p:spPr>
      </p:pic>
      <p:pic>
        <p:nvPicPr>
          <p:cNvPr id="14" name="Picture 13">
            <a:hlinkClick r:id="rId3"/>
            <a:extLst>
              <a:ext uri="{FF2B5EF4-FFF2-40B4-BE49-F238E27FC236}">
                <a16:creationId xmlns:a16="http://schemas.microsoft.com/office/drawing/2014/main" id="{D1FD3892-7356-2048-8ECA-2A2EF9A7732A}"/>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89863" y="3653150"/>
            <a:ext cx="678061" cy="951894"/>
          </a:xfrm>
          <a:prstGeom prst="rect">
            <a:avLst/>
          </a:prstGeom>
        </p:spPr>
      </p:pic>
      <mc:AlternateContent xmlns:mc="http://schemas.openxmlformats.org/markup-compatibility/2006">
        <mc:Choice xmlns:a14="http://schemas.microsoft.com/office/drawing/2010/main" Requires="a14">
          <p:sp>
            <p:nvSpPr>
              <p:cNvPr id="16" name="TextBox 15">
                <a:extLst>
                  <a:ext uri="{FF2B5EF4-FFF2-40B4-BE49-F238E27FC236}">
                    <a16:creationId xmlns:a16="http://schemas.microsoft.com/office/drawing/2014/main" id="{1DB265D6-B215-854D-A694-FCEB82FDF906}"/>
                  </a:ext>
                </a:extLst>
              </p:cNvPr>
              <p:cNvSpPr txBox="1"/>
              <p:nvPr/>
            </p:nvSpPr>
            <p:spPr>
              <a:xfrm>
                <a:off x="5092202" y="2058076"/>
                <a:ext cx="1940981" cy="60580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𝑀</m:t>
                          </m:r>
                        </m:e>
                        <m:sub>
                          <m:r>
                            <a:rPr lang="en-US" i="1">
                              <a:latin typeface="Cambria Math" panose="02040503050406030204" pitchFamily="18" charset="0"/>
                            </a:rPr>
                            <m:t>𝑡</m:t>
                          </m:r>
                          <m:r>
                            <a:rPr lang="en-US" i="1">
                              <a:latin typeface="Cambria Math" panose="02040503050406030204" pitchFamily="18" charset="0"/>
                            </a:rPr>
                            <m:t>+1</m:t>
                          </m:r>
                        </m:sub>
                      </m:sSub>
                      <m:r>
                        <a:rPr lang="en-US"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𝑀</m:t>
                          </m:r>
                        </m:e>
                        <m:sub>
                          <m:r>
                            <a:rPr lang="en-US" i="1">
                              <a:latin typeface="Cambria Math" panose="02040503050406030204" pitchFamily="18" charset="0"/>
                            </a:rPr>
                            <m:t>𝑡</m:t>
                          </m:r>
                        </m:sub>
                      </m:sSub>
                      <m:r>
                        <a:rPr lang="en-US" b="0" i="1" smtClean="0">
                          <a:latin typeface="Cambria Math" panose="02040503050406030204" pitchFamily="18" charset="0"/>
                        </a:rPr>
                        <m:t>+</m:t>
                      </m:r>
                      <m:nary>
                        <m:naryPr>
                          <m:chr m:val="∑"/>
                          <m:ctrlPr>
                            <a:rPr lang="en-US"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i="1" smtClean="0">
                              <a:latin typeface="Cambria Math" panose="02040503050406030204" pitchFamily="18" charset="0"/>
                            </a:rPr>
                            <m:t>=</m:t>
                          </m:r>
                          <m:r>
                            <a:rPr lang="en-US" b="0" i="1" smtClean="0">
                              <a:latin typeface="Cambria Math" panose="02040503050406030204" pitchFamily="18" charset="0"/>
                            </a:rPr>
                            <m:t>1</m:t>
                          </m:r>
                        </m:sub>
                        <m:sup>
                          <m:sSub>
                            <m:sSubPr>
                              <m:ctrlPr>
                                <a:rPr lang="en-US" i="1">
                                  <a:latin typeface="Cambria Math" panose="02040503050406030204" pitchFamily="18" charset="0"/>
                                </a:rPr>
                              </m:ctrlPr>
                            </m:sSubPr>
                            <m:e>
                              <m:r>
                                <a:rPr lang="en-US" i="1">
                                  <a:latin typeface="Cambria Math" panose="02040503050406030204" pitchFamily="18" charset="0"/>
                                </a:rPr>
                                <m:t>𝑀</m:t>
                              </m:r>
                            </m:e>
                            <m:sub>
                              <m:r>
                                <a:rPr lang="en-US" i="1">
                                  <a:latin typeface="Cambria Math" panose="02040503050406030204" pitchFamily="18" charset="0"/>
                                </a:rPr>
                                <m:t>𝑡</m:t>
                              </m:r>
                            </m:sub>
                          </m:s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𝛼</m:t>
                              </m:r>
                            </m:e>
                            <m:sub>
                              <m:r>
                                <a:rPr lang="en-US" b="0" i="1" smtClean="0">
                                  <a:latin typeface="Cambria Math" panose="02040503050406030204" pitchFamily="18" charset="0"/>
                                </a:rPr>
                                <m:t>𝑖</m:t>
                              </m:r>
                            </m:sub>
                          </m:sSub>
                          <m:d>
                            <m:dPr>
                              <m:ctrlPr>
                                <a:rPr lang="en-US" i="1" smtClean="0">
                                  <a:latin typeface="Cambria Math" panose="02040503050406030204" pitchFamily="18" charset="0"/>
                                </a:rPr>
                              </m:ctrlPr>
                            </m:dPr>
                            <m:e>
                              <m:f>
                                <m:fPr>
                                  <m:type m:val="noBar"/>
                                  <m:ctrlPr>
                                    <a:rPr lang="en-US" i="1" smtClean="0">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𝑀</m:t>
                                      </m:r>
                                    </m:e>
                                    <m:sub>
                                      <m:r>
                                        <a:rPr lang="en-US" i="1">
                                          <a:latin typeface="Cambria Math" panose="02040503050406030204" pitchFamily="18" charset="0"/>
                                        </a:rPr>
                                        <m:t>𝑡</m:t>
                                      </m:r>
                                    </m:sub>
                                  </m:sSub>
                                </m:num>
                                <m:den>
                                  <m:r>
                                    <a:rPr lang="en-US" b="0" i="1" smtClean="0">
                                      <a:latin typeface="Cambria Math" panose="02040503050406030204" pitchFamily="18" charset="0"/>
                                    </a:rPr>
                                    <m:t>𝑖</m:t>
                                  </m:r>
                                </m:den>
                              </m:f>
                            </m:e>
                          </m:d>
                        </m:e>
                      </m:nary>
                    </m:oMath>
                  </m:oMathPara>
                </a14:m>
                <a:endParaRPr lang="en-TW" dirty="0"/>
              </a:p>
            </p:txBody>
          </p:sp>
        </mc:Choice>
        <mc:Fallback>
          <p:sp>
            <p:nvSpPr>
              <p:cNvPr id="16" name="TextBox 15">
                <a:extLst>
                  <a:ext uri="{FF2B5EF4-FFF2-40B4-BE49-F238E27FC236}">
                    <a16:creationId xmlns:a16="http://schemas.microsoft.com/office/drawing/2014/main" id="{1DB265D6-B215-854D-A694-FCEB82FDF906}"/>
                  </a:ext>
                </a:extLst>
              </p:cNvPr>
              <p:cNvSpPr txBox="1">
                <a:spLocks noRot="1" noChangeAspect="1" noMove="1" noResize="1" noEditPoints="1" noAdjustHandles="1" noChangeArrowheads="1" noChangeShapeType="1" noTextEdit="1"/>
              </p:cNvSpPr>
              <p:nvPr/>
            </p:nvSpPr>
            <p:spPr>
              <a:xfrm>
                <a:off x="5092202" y="2058076"/>
                <a:ext cx="1940981" cy="605807"/>
              </a:xfrm>
              <a:prstGeom prst="rect">
                <a:avLst/>
              </a:prstGeom>
              <a:blipFill>
                <a:blip r:embed="rId5"/>
                <a:stretch>
                  <a:fillRect l="-1299" t="-114583" b="-181250"/>
                </a:stretch>
              </a:blipFill>
            </p:spPr>
            <p:txBody>
              <a:bodyPr/>
              <a:lstStyle/>
              <a:p>
                <a:r>
                  <a:rPr lang="en-TW">
                    <a:noFill/>
                  </a:rPr>
                  <a:t> </a:t>
                </a:r>
              </a:p>
            </p:txBody>
          </p:sp>
        </mc:Fallback>
      </mc:AlternateContent>
      <p:sp>
        <p:nvSpPr>
          <p:cNvPr id="3" name="TextBox 2">
            <a:extLst>
              <a:ext uri="{FF2B5EF4-FFF2-40B4-BE49-F238E27FC236}">
                <a16:creationId xmlns:a16="http://schemas.microsoft.com/office/drawing/2014/main" id="{1873402F-E73D-494B-B677-D18A262D33F3}"/>
              </a:ext>
            </a:extLst>
          </p:cNvPr>
          <p:cNvSpPr txBox="1"/>
          <p:nvPr/>
        </p:nvSpPr>
        <p:spPr>
          <a:xfrm>
            <a:off x="774975" y="3437706"/>
            <a:ext cx="2048959" cy="215444"/>
          </a:xfrm>
          <a:prstGeom prst="rect">
            <a:avLst/>
          </a:prstGeom>
          <a:noFill/>
        </p:spPr>
        <p:txBody>
          <a:bodyPr wrap="none" rtlCol="0">
            <a:spAutoFit/>
          </a:bodyPr>
          <a:lstStyle/>
          <a:p>
            <a:r>
              <a:rPr lang="en-TW" sz="800" dirty="0"/>
              <a:t>Complexity Coherence Conference 2020</a:t>
            </a:r>
          </a:p>
        </p:txBody>
      </p:sp>
      <p:pic>
        <p:nvPicPr>
          <p:cNvPr id="6" name="Picture 5">
            <a:extLst>
              <a:ext uri="{FF2B5EF4-FFF2-40B4-BE49-F238E27FC236}">
                <a16:creationId xmlns:a16="http://schemas.microsoft.com/office/drawing/2014/main" id="{60184912-3F5F-C044-A793-45828B50B4E6}"/>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5264242" y="2766406"/>
            <a:ext cx="1347150" cy="2029910"/>
          </a:xfrm>
          <a:prstGeom prst="rect">
            <a:avLst/>
          </a:prstGeom>
        </p:spPr>
      </p:pic>
      <p:pic>
        <p:nvPicPr>
          <p:cNvPr id="7" name="Picture 6">
            <a:extLst>
              <a:ext uri="{FF2B5EF4-FFF2-40B4-BE49-F238E27FC236}">
                <a16:creationId xmlns:a16="http://schemas.microsoft.com/office/drawing/2014/main" id="{C85DFD63-2DB9-1648-9BF7-BB7D9A92003E}"/>
              </a:ext>
            </a:extLst>
          </p:cNvPr>
          <p:cNvPicPr>
            <a:picLocks noChangeAspect="1"/>
          </p:cNvPicPr>
          <p:nvPr/>
        </p:nvPicPr>
        <p:blipFill>
          <a:blip r:embed="rId7"/>
          <a:stretch>
            <a:fillRect/>
          </a:stretch>
        </p:blipFill>
        <p:spPr>
          <a:xfrm>
            <a:off x="3688289" y="2766406"/>
            <a:ext cx="1290841" cy="2029910"/>
          </a:xfrm>
          <a:prstGeom prst="rect">
            <a:avLst/>
          </a:prstGeom>
        </p:spPr>
      </p:pic>
      <p:pic>
        <p:nvPicPr>
          <p:cNvPr id="8" name="Picture 7">
            <a:extLst>
              <a:ext uri="{FF2B5EF4-FFF2-40B4-BE49-F238E27FC236}">
                <a16:creationId xmlns:a16="http://schemas.microsoft.com/office/drawing/2014/main" id="{789AF2AF-2B7C-454D-AD62-0221C7ED3530}"/>
              </a:ext>
            </a:extLst>
          </p:cNvPr>
          <p:cNvPicPr>
            <a:picLocks noChangeAspect="1"/>
          </p:cNvPicPr>
          <p:nvPr/>
        </p:nvPicPr>
        <p:blipFill>
          <a:blip r:embed="rId8"/>
          <a:stretch>
            <a:fillRect/>
          </a:stretch>
        </p:blipFill>
        <p:spPr>
          <a:xfrm>
            <a:off x="6896504" y="2766405"/>
            <a:ext cx="1347150" cy="2020725"/>
          </a:xfrm>
          <a:prstGeom prst="rect">
            <a:avLst/>
          </a:prstGeom>
        </p:spPr>
      </p:pic>
      <p:sp>
        <p:nvSpPr>
          <p:cNvPr id="9" name="TextBox 8">
            <a:extLst>
              <a:ext uri="{FF2B5EF4-FFF2-40B4-BE49-F238E27FC236}">
                <a16:creationId xmlns:a16="http://schemas.microsoft.com/office/drawing/2014/main" id="{BD4DC389-51A4-D84D-9387-0D0D086B3964}"/>
              </a:ext>
            </a:extLst>
          </p:cNvPr>
          <p:cNvSpPr txBox="1"/>
          <p:nvPr/>
        </p:nvSpPr>
        <p:spPr>
          <a:xfrm>
            <a:off x="1219228" y="3712847"/>
            <a:ext cx="2240257" cy="1107996"/>
          </a:xfrm>
          <a:prstGeom prst="rect">
            <a:avLst/>
          </a:prstGeom>
          <a:noFill/>
        </p:spPr>
        <p:txBody>
          <a:bodyPr wrap="square" rtlCol="0">
            <a:spAutoFit/>
          </a:bodyPr>
          <a:lstStyle/>
          <a:p>
            <a:r>
              <a:rPr lang="en-US" sz="1100" dirty="0">
                <a:hlinkClick r:id="rId3"/>
              </a:rPr>
              <a:t>Stuartt Kauffman </a:t>
            </a:r>
            <a:r>
              <a:rPr lang="en-US" sz="1100" dirty="0"/>
              <a:t>is an American medical doctor, </a:t>
            </a:r>
            <a:r>
              <a:rPr lang="en-US" sz="1100" dirty="0">
                <a:hlinkClick r:id="rId9" tooltip="Theoretical biology"/>
              </a:rPr>
              <a:t>theoretical biologist</a:t>
            </a:r>
            <a:r>
              <a:rPr lang="en-US" sz="1100" dirty="0"/>
              <a:t>, and </a:t>
            </a:r>
            <a:r>
              <a:rPr lang="en-US" sz="1100" dirty="0">
                <a:hlinkClick r:id="rId10" tooltip="Complex system"/>
              </a:rPr>
              <a:t>complex </a:t>
            </a:r>
            <a:r>
              <a:rPr lang="en-US" sz="1100" dirty="0" err="1">
                <a:hlinkClick r:id="rId10" tooltip="Complex system"/>
              </a:rPr>
              <a:t>systems</a:t>
            </a:r>
            <a:r>
              <a:rPr lang="en-US" sz="1100" dirty="0" err="1"/>
              <a:t>researcher</a:t>
            </a:r>
            <a:r>
              <a:rPr lang="en-US" sz="1100" dirty="0"/>
              <a:t> who studies the </a:t>
            </a:r>
            <a:r>
              <a:rPr lang="en-US" sz="1100" dirty="0">
                <a:hlinkClick r:id="rId11" tooltip="Origin of life"/>
              </a:rPr>
              <a:t>origin of life</a:t>
            </a:r>
            <a:r>
              <a:rPr lang="en-US" sz="1100" dirty="0"/>
              <a:t> on Earth.  - </a:t>
            </a:r>
            <a:r>
              <a:rPr lang="en-US" sz="1100" dirty="0" err="1"/>
              <a:t>wikipedia</a:t>
            </a:r>
            <a:endParaRPr lang="en-TW" sz="1100" dirty="0"/>
          </a:p>
        </p:txBody>
      </p:sp>
    </p:spTree>
    <p:extLst>
      <p:ext uri="{BB962C8B-B14F-4D97-AF65-F5344CB8AC3E}">
        <p14:creationId xmlns:p14="http://schemas.microsoft.com/office/powerpoint/2010/main" val="90030782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What is the idea of </a:t>
            </a:r>
            <a:r>
              <a:rPr lang="en-US" dirty="0">
                <a:solidFill>
                  <a:srgbClr val="FF0000"/>
                </a:solidFill>
              </a:rPr>
              <a:t>Nature</a:t>
            </a:r>
            <a:r>
              <a:rPr lang="en-US" dirty="0">
                <a:solidFill>
                  <a:schemeClr val="tx1"/>
                </a:solidFill>
              </a:rPr>
              <a:t>?</a:t>
            </a:r>
            <a:endParaRPr dirty="0">
              <a:solidFill>
                <a:schemeClr val="tx1"/>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sp>
        <p:nvSpPr>
          <p:cNvPr id="4" name="TextBox 3">
            <a:extLst>
              <a:ext uri="{FF2B5EF4-FFF2-40B4-BE49-F238E27FC236}">
                <a16:creationId xmlns:a16="http://schemas.microsoft.com/office/drawing/2014/main" id="{B8C0161D-F5B6-554E-9047-721F03552B49}"/>
              </a:ext>
            </a:extLst>
          </p:cNvPr>
          <p:cNvSpPr txBox="1"/>
          <p:nvPr/>
        </p:nvSpPr>
        <p:spPr>
          <a:xfrm>
            <a:off x="1664794" y="1212229"/>
            <a:ext cx="5814412" cy="461665"/>
          </a:xfrm>
          <a:prstGeom prst="rect">
            <a:avLst/>
          </a:prstGeom>
          <a:noFill/>
        </p:spPr>
        <p:txBody>
          <a:bodyPr wrap="none" rtlCol="0">
            <a:spAutoFit/>
          </a:bodyPr>
          <a:lstStyle/>
          <a:p>
            <a:r>
              <a:rPr lang="en-TW" sz="2400" dirty="0"/>
              <a:t>The Chinese phrase for Nature is: </a:t>
            </a:r>
            <a:r>
              <a:rPr lang="en-TW" sz="2400" dirty="0">
                <a:solidFill>
                  <a:srgbClr val="FF0000"/>
                </a:solidFill>
              </a:rPr>
              <a:t>自然</a:t>
            </a:r>
            <a:r>
              <a:rPr lang="zh-CN" altLang="en-US" sz="2400" dirty="0"/>
              <a:t>！</a:t>
            </a:r>
            <a:endParaRPr lang="en-TW" sz="2400" dirty="0"/>
          </a:p>
        </p:txBody>
      </p:sp>
      <p:sp>
        <p:nvSpPr>
          <p:cNvPr id="5" name="TextBox 4">
            <a:extLst>
              <a:ext uri="{FF2B5EF4-FFF2-40B4-BE49-F238E27FC236}">
                <a16:creationId xmlns:a16="http://schemas.microsoft.com/office/drawing/2014/main" id="{7CDFD360-F4DF-ED44-811E-2DE21A18B1CE}"/>
              </a:ext>
            </a:extLst>
          </p:cNvPr>
          <p:cNvSpPr txBox="1"/>
          <p:nvPr/>
        </p:nvSpPr>
        <p:spPr>
          <a:xfrm>
            <a:off x="141941" y="1868398"/>
            <a:ext cx="8860118" cy="2554545"/>
          </a:xfrm>
          <a:prstGeom prst="rect">
            <a:avLst/>
          </a:prstGeom>
          <a:noFill/>
        </p:spPr>
        <p:txBody>
          <a:bodyPr wrap="none" rtlCol="0">
            <a:spAutoFit/>
          </a:bodyPr>
          <a:lstStyle/>
          <a:p>
            <a:pPr algn="ctr"/>
            <a:r>
              <a:rPr lang="en-TW" sz="3200" dirty="0"/>
              <a:t>The notion of “</a:t>
            </a:r>
            <a:r>
              <a:rPr lang="en-TW" sz="3200" b="1" i="1" dirty="0">
                <a:solidFill>
                  <a:srgbClr val="FF0000"/>
                </a:solidFill>
              </a:rPr>
              <a:t>self</a:t>
            </a:r>
            <a:r>
              <a:rPr lang="en-TW" sz="3200" dirty="0"/>
              <a:t>” is related to the notion of </a:t>
            </a:r>
          </a:p>
          <a:p>
            <a:pPr algn="ctr"/>
            <a:r>
              <a:rPr lang="en-TW" sz="3200" b="1" i="1" dirty="0">
                <a:solidFill>
                  <a:srgbClr val="FF0000"/>
                </a:solidFill>
              </a:rPr>
              <a:t>Identity morphism </a:t>
            </a:r>
            <a:r>
              <a:rPr lang="en-TW" sz="3200" dirty="0"/>
              <a:t>in Category Theory</a:t>
            </a:r>
          </a:p>
          <a:p>
            <a:pPr algn="ctr"/>
            <a:endParaRPr lang="en-TW" sz="3200" dirty="0"/>
          </a:p>
          <a:p>
            <a:pPr algn="ctr"/>
            <a:r>
              <a:rPr lang="en-TW" sz="3200" dirty="0"/>
              <a:t>Where the highest order of morphisms is called:</a:t>
            </a:r>
          </a:p>
          <a:p>
            <a:pPr algn="ctr"/>
            <a:r>
              <a:rPr lang="en-TW" sz="3200" b="1" i="1" dirty="0">
                <a:solidFill>
                  <a:srgbClr val="FF0000"/>
                </a:solidFill>
              </a:rPr>
              <a:t>Natural</a:t>
            </a:r>
            <a:r>
              <a:rPr lang="en-TW" sz="3200" dirty="0"/>
              <a:t> Transformation</a:t>
            </a:r>
          </a:p>
        </p:txBody>
      </p:sp>
    </p:spTree>
    <p:extLst>
      <p:ext uri="{BB962C8B-B14F-4D97-AF65-F5344CB8AC3E}">
        <p14:creationId xmlns:p14="http://schemas.microsoft.com/office/powerpoint/2010/main" val="384261728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b="1" i="1" dirty="0"/>
              <a:t>What is a “Self” </a:t>
            </a:r>
            <a:r>
              <a:rPr lang="en-US" dirty="0"/>
              <a:t>?</a:t>
            </a:r>
          </a:p>
        </p:txBody>
      </p:sp>
      <p:sp>
        <p:nvSpPr>
          <p:cNvPr id="3" name="Text Placeholder 2">
            <a:extLst>
              <a:ext uri="{FF2B5EF4-FFF2-40B4-BE49-F238E27FC236}">
                <a16:creationId xmlns:a16="http://schemas.microsoft.com/office/drawing/2014/main" id="{3B809A32-45CB-F149-A5F1-EFB01EFC5F19}"/>
              </a:ext>
            </a:extLst>
          </p:cNvPr>
          <p:cNvSpPr>
            <a:spLocks noGrp="1"/>
          </p:cNvSpPr>
          <p:nvPr>
            <p:ph type="body" idx="1"/>
          </p:nvPr>
        </p:nvSpPr>
        <p:spPr>
          <a:xfrm>
            <a:off x="311700" y="1152475"/>
            <a:ext cx="8090895" cy="917625"/>
          </a:xfrm>
        </p:spPr>
        <p:txBody>
          <a:bodyPr/>
          <a:lstStyle/>
          <a:p>
            <a:r>
              <a:rPr lang="en-US" b="1" dirty="0"/>
              <a:t>Is there a finite set of actions to verify the existence of self?</a:t>
            </a:r>
            <a:endParaRPr lang="en-US" dirty="0"/>
          </a:p>
          <a:p>
            <a:pPr lvl="1"/>
            <a:r>
              <a:rPr lang="en-US" dirty="0"/>
              <a:t>Is there a “universal grammar” that is applicable to all?</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33</a:t>
            </a:fld>
            <a:endParaRPr kumimoji="0" lang="en" sz="1000" b="0" i="0" u="none" strike="noStrike" kern="0" cap="none" spc="0" normalizeH="0" baseline="0" noProof="0" dirty="0">
              <a:ln>
                <a:noFill/>
              </a:ln>
              <a:solidFill>
                <a:srgbClr val="595959"/>
              </a:solidFill>
              <a:effectLst/>
              <a:uLnTx/>
              <a:uFillTx/>
              <a:latin typeface="Arial"/>
              <a:cs typeface="Arial"/>
              <a:sym typeface="Arial"/>
            </a:endParaRPr>
          </a:p>
        </p:txBody>
      </p:sp>
      <p:pic>
        <p:nvPicPr>
          <p:cNvPr id="5" name="Picture 4">
            <a:hlinkClick r:id="rId2"/>
            <a:extLst>
              <a:ext uri="{FF2B5EF4-FFF2-40B4-BE49-F238E27FC236}">
                <a16:creationId xmlns:a16="http://schemas.microsoft.com/office/drawing/2014/main" id="{221C15D9-0FD9-7546-B01E-66302CB60ED7}"/>
              </a:ext>
            </a:extLst>
          </p:cNvPr>
          <p:cNvPicPr>
            <a:picLocks noChangeAspect="1"/>
          </p:cNvPicPr>
          <p:nvPr/>
        </p:nvPicPr>
        <p:blipFill>
          <a:blip r:embed="rId3"/>
          <a:stretch>
            <a:fillRect/>
          </a:stretch>
        </p:blipFill>
        <p:spPr>
          <a:xfrm>
            <a:off x="4619910" y="2204850"/>
            <a:ext cx="3852548" cy="2713198"/>
          </a:xfrm>
          <a:prstGeom prst="rect">
            <a:avLst/>
          </a:prstGeom>
        </p:spPr>
      </p:pic>
      <p:pic>
        <p:nvPicPr>
          <p:cNvPr id="6" name="Picture 5">
            <a:hlinkClick r:id="rId4"/>
            <a:extLst>
              <a:ext uri="{FF2B5EF4-FFF2-40B4-BE49-F238E27FC236}">
                <a16:creationId xmlns:a16="http://schemas.microsoft.com/office/drawing/2014/main" id="{88AED18E-19A7-B94B-8FE2-3F279BDA38B7}"/>
              </a:ext>
            </a:extLst>
          </p:cNvPr>
          <p:cNvPicPr>
            <a:picLocks noChangeAspect="1"/>
          </p:cNvPicPr>
          <p:nvPr/>
        </p:nvPicPr>
        <p:blipFill>
          <a:blip r:embed="rId5"/>
          <a:stretch>
            <a:fillRect/>
          </a:stretch>
        </p:blipFill>
        <p:spPr>
          <a:xfrm>
            <a:off x="504599" y="2204850"/>
            <a:ext cx="3852548" cy="2713198"/>
          </a:xfrm>
          <a:prstGeom prst="rect">
            <a:avLst/>
          </a:prstGeom>
        </p:spPr>
      </p:pic>
      <p:sp>
        <p:nvSpPr>
          <p:cNvPr id="7" name="TextBox 6">
            <a:extLst>
              <a:ext uri="{FF2B5EF4-FFF2-40B4-BE49-F238E27FC236}">
                <a16:creationId xmlns:a16="http://schemas.microsoft.com/office/drawing/2014/main" id="{02EF3143-8799-4249-BF1F-BD61BB5193DA}"/>
              </a:ext>
            </a:extLst>
          </p:cNvPr>
          <p:cNvSpPr txBox="1"/>
          <p:nvPr/>
        </p:nvSpPr>
        <p:spPr>
          <a:xfrm>
            <a:off x="311700" y="4896315"/>
            <a:ext cx="6070893" cy="200055"/>
          </a:xfrm>
          <a:prstGeom prst="rect">
            <a:avLst/>
          </a:prstGeom>
          <a:noFill/>
        </p:spPr>
        <p:txBody>
          <a:bodyPr wrap="none" rtlCol="0">
            <a:spAutoFit/>
          </a:bodyPr>
          <a:lstStyle/>
          <a:p>
            <a:r>
              <a:rPr lang="en-US" sz="700" dirty="0"/>
              <a:t>https://</a:t>
            </a:r>
            <a:r>
              <a:rPr lang="en-US" sz="700" dirty="0" err="1"/>
              <a:t>www.openculture.com</a:t>
            </a:r>
            <a:r>
              <a:rPr lang="en-US" sz="700" dirty="0"/>
              <a:t>/2019/02/a-brief-animated-introduction-to-noam-chomskys-linguistic-theory-narrated-by-the-x-files-gillian-anderson.html</a:t>
            </a:r>
            <a:endParaRPr lang="en-TW" sz="700" dirty="0"/>
          </a:p>
        </p:txBody>
      </p:sp>
    </p:spTree>
    <p:extLst>
      <p:ext uri="{BB962C8B-B14F-4D97-AF65-F5344CB8AC3E}">
        <p14:creationId xmlns:p14="http://schemas.microsoft.com/office/powerpoint/2010/main" val="203141785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a:xfrm>
            <a:off x="311700" y="86683"/>
            <a:ext cx="8520600" cy="572700"/>
          </a:xfrm>
        </p:spPr>
        <p:txBody>
          <a:bodyPr/>
          <a:lstStyle/>
          <a:p>
            <a:pPr algn="ctr"/>
            <a:r>
              <a:rPr lang="en-US" b="1" i="1" dirty="0"/>
              <a:t>What if</a:t>
            </a:r>
            <a:r>
              <a:rPr lang="en-US" dirty="0"/>
              <a:t> a there is a secrete way to attain cognitive </a:t>
            </a:r>
            <a:r>
              <a:rPr lang="en-US" b="1" i="1" dirty="0">
                <a:solidFill>
                  <a:schemeClr val="tx1"/>
                </a:solidFill>
              </a:rPr>
              <a:t>Universality</a:t>
            </a:r>
            <a:r>
              <a:rPr lang="en-US" dirty="0"/>
              <a:t>?</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34</a:t>
            </a:fld>
            <a:endParaRPr kumimoji="0" lang="en" sz="1000" b="0" i="0" u="none" strike="noStrike" kern="0" cap="none" spc="0" normalizeH="0" baseline="0" noProof="0" dirty="0">
              <a:ln>
                <a:noFill/>
              </a:ln>
              <a:solidFill>
                <a:srgbClr val="595959"/>
              </a:solidFill>
              <a:effectLst/>
              <a:uLnTx/>
              <a:uFillTx/>
              <a:latin typeface="Arial"/>
              <a:cs typeface="Arial"/>
              <a:sym typeface="Arial"/>
            </a:endParaRPr>
          </a:p>
        </p:txBody>
      </p:sp>
      <p:sp>
        <p:nvSpPr>
          <p:cNvPr id="11" name="Title 1">
            <a:extLst>
              <a:ext uri="{FF2B5EF4-FFF2-40B4-BE49-F238E27FC236}">
                <a16:creationId xmlns:a16="http://schemas.microsoft.com/office/drawing/2014/main" id="{490C789F-5B57-E240-B6B0-D345B8B2C348}"/>
              </a:ext>
            </a:extLst>
          </p:cNvPr>
          <p:cNvSpPr txBox="1">
            <a:spLocks/>
          </p:cNvSpPr>
          <p:nvPr/>
        </p:nvSpPr>
        <p:spPr>
          <a:xfrm>
            <a:off x="311700" y="4632912"/>
            <a:ext cx="85206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r>
              <a:rPr lang="en-US" sz="1800" b="1" i="1" dirty="0"/>
              <a:t>It is like admitting there exists some completely exotic species…</a:t>
            </a:r>
            <a:endParaRPr lang="en-US" sz="1800" dirty="0"/>
          </a:p>
        </p:txBody>
      </p:sp>
      <p:pic>
        <p:nvPicPr>
          <p:cNvPr id="7" name="Picture 6">
            <a:hlinkClick r:id="rId2"/>
            <a:extLst>
              <a:ext uri="{FF2B5EF4-FFF2-40B4-BE49-F238E27FC236}">
                <a16:creationId xmlns:a16="http://schemas.microsoft.com/office/drawing/2014/main" id="{78FE7AE1-4E95-C942-9065-BEBA0FCDF7F3}"/>
              </a:ext>
            </a:extLst>
          </p:cNvPr>
          <p:cNvPicPr>
            <a:picLocks noChangeAspect="1"/>
          </p:cNvPicPr>
          <p:nvPr/>
        </p:nvPicPr>
        <p:blipFill>
          <a:blip r:embed="rId3"/>
          <a:stretch>
            <a:fillRect/>
          </a:stretch>
        </p:blipFill>
        <p:spPr>
          <a:xfrm>
            <a:off x="2029648" y="1102659"/>
            <a:ext cx="5084704" cy="3560558"/>
          </a:xfrm>
          <a:prstGeom prst="rect">
            <a:avLst/>
          </a:prstGeom>
        </p:spPr>
      </p:pic>
    </p:spTree>
    <p:extLst>
      <p:ext uri="{BB962C8B-B14F-4D97-AF65-F5344CB8AC3E}">
        <p14:creationId xmlns:p14="http://schemas.microsoft.com/office/powerpoint/2010/main" val="8094084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a:xfrm>
            <a:off x="311700" y="86683"/>
            <a:ext cx="8520600" cy="572700"/>
          </a:xfrm>
        </p:spPr>
        <p:txBody>
          <a:bodyPr/>
          <a:lstStyle/>
          <a:p>
            <a:pPr algn="ctr"/>
            <a:r>
              <a:rPr lang="en-US" b="1" i="1" dirty="0"/>
              <a:t>Why Category Theory for Cognitive Foundation</a:t>
            </a:r>
            <a:r>
              <a:rPr lang="en-US" dirty="0"/>
              <a:t>?</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35</a:t>
            </a:fld>
            <a:endParaRPr kumimoji="0" lang="en" sz="1000" b="0" i="0" u="none" strike="noStrike" kern="0" cap="none" spc="0" normalizeH="0" baseline="0" noProof="0" dirty="0">
              <a:ln>
                <a:noFill/>
              </a:ln>
              <a:solidFill>
                <a:srgbClr val="595959"/>
              </a:solidFill>
              <a:effectLst/>
              <a:uLnTx/>
              <a:uFillTx/>
              <a:latin typeface="Arial"/>
              <a:cs typeface="Arial"/>
              <a:sym typeface="Arial"/>
            </a:endParaRPr>
          </a:p>
        </p:txBody>
      </p:sp>
      <p:sp>
        <p:nvSpPr>
          <p:cNvPr id="11" name="Title 1">
            <a:extLst>
              <a:ext uri="{FF2B5EF4-FFF2-40B4-BE49-F238E27FC236}">
                <a16:creationId xmlns:a16="http://schemas.microsoft.com/office/drawing/2014/main" id="{490C789F-5B57-E240-B6B0-D345B8B2C348}"/>
              </a:ext>
            </a:extLst>
          </p:cNvPr>
          <p:cNvSpPr txBox="1">
            <a:spLocks/>
          </p:cNvSpPr>
          <p:nvPr/>
        </p:nvSpPr>
        <p:spPr>
          <a:xfrm>
            <a:off x="311700" y="4632912"/>
            <a:ext cx="85206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r>
              <a:rPr lang="en-US" sz="1400" b="1" i="1" dirty="0"/>
              <a:t>It is the </a:t>
            </a:r>
            <a:r>
              <a:rPr lang="en-US" sz="1400" b="1" i="1" dirty="0">
                <a:solidFill>
                  <a:srgbClr val="FF0000"/>
                </a:solidFill>
              </a:rPr>
              <a:t>smallest</a:t>
            </a:r>
            <a:r>
              <a:rPr lang="en-US" sz="1400" b="1" i="1" dirty="0"/>
              <a:t> yet </a:t>
            </a:r>
            <a:r>
              <a:rPr lang="en-US" sz="1400" b="1" i="1" dirty="0">
                <a:solidFill>
                  <a:srgbClr val="FF0000"/>
                </a:solidFill>
              </a:rPr>
              <a:t>universal</a:t>
            </a:r>
            <a:r>
              <a:rPr lang="en-US" sz="1400" b="1" i="1" dirty="0"/>
              <a:t> representation of concepts, so that it will fit into operational contexts when needed…</a:t>
            </a:r>
            <a:endParaRPr lang="en-US" sz="1400" dirty="0"/>
          </a:p>
        </p:txBody>
      </p:sp>
      <p:pic>
        <p:nvPicPr>
          <p:cNvPr id="7" name="Picture 6">
            <a:hlinkClick r:id="rId2"/>
            <a:extLst>
              <a:ext uri="{FF2B5EF4-FFF2-40B4-BE49-F238E27FC236}">
                <a16:creationId xmlns:a16="http://schemas.microsoft.com/office/drawing/2014/main" id="{78FE7AE1-4E95-C942-9065-BEBA0FCDF7F3}"/>
              </a:ext>
            </a:extLst>
          </p:cNvPr>
          <p:cNvPicPr>
            <a:picLocks noChangeAspect="1"/>
          </p:cNvPicPr>
          <p:nvPr/>
        </p:nvPicPr>
        <p:blipFill>
          <a:blip r:embed="rId3"/>
          <a:stretch>
            <a:fillRect/>
          </a:stretch>
        </p:blipFill>
        <p:spPr>
          <a:xfrm>
            <a:off x="2029648" y="1102659"/>
            <a:ext cx="5084704" cy="3560558"/>
          </a:xfrm>
          <a:prstGeom prst="rect">
            <a:avLst/>
          </a:prstGeom>
        </p:spPr>
      </p:pic>
    </p:spTree>
    <p:extLst>
      <p:ext uri="{BB962C8B-B14F-4D97-AF65-F5344CB8AC3E}">
        <p14:creationId xmlns:p14="http://schemas.microsoft.com/office/powerpoint/2010/main" val="70841308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The Cognitive Connections:</a:t>
            </a:r>
            <a:br>
              <a:rPr lang="en-US" dirty="0">
                <a:solidFill>
                  <a:schemeClr val="tx1"/>
                </a:solidFill>
              </a:rPr>
            </a:br>
            <a:r>
              <a:rPr lang="en-US" sz="1800" dirty="0">
                <a:solidFill>
                  <a:schemeClr val="tx1"/>
                </a:solidFill>
              </a:rPr>
              <a:t>Linking Lambda abstraction with Arithmetic</a:t>
            </a:r>
            <a:endParaRPr dirty="0">
              <a:solidFill>
                <a:schemeClr val="tx1"/>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pic>
        <p:nvPicPr>
          <p:cNvPr id="2" name="Picture 1">
            <a:hlinkClick r:id="rId3"/>
            <a:extLst>
              <a:ext uri="{FF2B5EF4-FFF2-40B4-BE49-F238E27FC236}">
                <a16:creationId xmlns:a16="http://schemas.microsoft.com/office/drawing/2014/main" id="{A4AEBD15-0A8A-B34F-874C-6BCFE94FC895}"/>
              </a:ext>
            </a:extLst>
          </p:cNvPr>
          <p:cNvPicPr>
            <a:picLocks noChangeAspect="1"/>
          </p:cNvPicPr>
          <p:nvPr/>
        </p:nvPicPr>
        <p:blipFill>
          <a:blip r:embed="rId4"/>
          <a:stretch>
            <a:fillRect/>
          </a:stretch>
        </p:blipFill>
        <p:spPr>
          <a:xfrm>
            <a:off x="2536269" y="1520005"/>
            <a:ext cx="4071459" cy="2929217"/>
          </a:xfrm>
          <a:prstGeom prst="rect">
            <a:avLst/>
          </a:prstGeom>
        </p:spPr>
      </p:pic>
      <p:sp>
        <p:nvSpPr>
          <p:cNvPr id="3" name="TextBox 2">
            <a:extLst>
              <a:ext uri="{FF2B5EF4-FFF2-40B4-BE49-F238E27FC236}">
                <a16:creationId xmlns:a16="http://schemas.microsoft.com/office/drawing/2014/main" id="{9FA8B5FA-3D92-344D-A20D-B10E3252CCF0}"/>
              </a:ext>
            </a:extLst>
          </p:cNvPr>
          <p:cNvSpPr txBox="1"/>
          <p:nvPr/>
        </p:nvSpPr>
        <p:spPr>
          <a:xfrm>
            <a:off x="2969638" y="4802841"/>
            <a:ext cx="3204723" cy="307777"/>
          </a:xfrm>
          <a:prstGeom prst="rect">
            <a:avLst/>
          </a:prstGeom>
          <a:noFill/>
        </p:spPr>
        <p:txBody>
          <a:bodyPr wrap="none" rtlCol="0">
            <a:spAutoFit/>
          </a:bodyPr>
          <a:lstStyle/>
          <a:p>
            <a:r>
              <a:rPr lang="en-US" dirty="0">
                <a:hlinkClick r:id="rId3"/>
              </a:rPr>
              <a:t>https://</a:t>
            </a:r>
            <a:r>
              <a:rPr lang="en-US" dirty="0" err="1">
                <a:hlinkClick r:id="rId3"/>
              </a:rPr>
              <a:t>youtu.be</a:t>
            </a:r>
            <a:r>
              <a:rPr lang="en-US" dirty="0">
                <a:hlinkClick r:id="rId3"/>
              </a:rPr>
              <a:t>/LkqTLJK2API?t=3126</a:t>
            </a:r>
            <a:endParaRPr lang="en-TW" dirty="0"/>
          </a:p>
        </p:txBody>
      </p:sp>
    </p:spTree>
    <p:extLst>
      <p:ext uri="{BB962C8B-B14F-4D97-AF65-F5344CB8AC3E}">
        <p14:creationId xmlns:p14="http://schemas.microsoft.com/office/powerpoint/2010/main" val="409507096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a:bodyPr>
          <a:lstStyle/>
          <a:p>
            <a:pPr algn="ctr"/>
            <a:r>
              <a:rPr lang="en-US" sz="2400" dirty="0">
                <a:solidFill>
                  <a:schemeClr val="tx1"/>
                </a:solidFill>
              </a:rPr>
              <a:t>When explaining the idea of Universal Properties …</a:t>
            </a:r>
            <a:endParaRPr sz="2400" dirty="0">
              <a:solidFill>
                <a:schemeClr val="tx1"/>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pic>
        <p:nvPicPr>
          <p:cNvPr id="3" name="Picture 2">
            <a:hlinkClick r:id="rId3"/>
            <a:extLst>
              <a:ext uri="{FF2B5EF4-FFF2-40B4-BE49-F238E27FC236}">
                <a16:creationId xmlns:a16="http://schemas.microsoft.com/office/drawing/2014/main" id="{9F8243AA-8F88-DF46-AFA0-D99F02377433}"/>
              </a:ext>
            </a:extLst>
          </p:cNvPr>
          <p:cNvPicPr>
            <a:picLocks noChangeAspect="1"/>
          </p:cNvPicPr>
          <p:nvPr/>
        </p:nvPicPr>
        <p:blipFill>
          <a:blip r:embed="rId4"/>
          <a:stretch>
            <a:fillRect/>
          </a:stretch>
        </p:blipFill>
        <p:spPr>
          <a:xfrm>
            <a:off x="311700" y="2112834"/>
            <a:ext cx="2987312" cy="2235539"/>
          </a:xfrm>
          <a:prstGeom prst="rect">
            <a:avLst/>
          </a:prstGeom>
        </p:spPr>
      </p:pic>
      <p:sp>
        <p:nvSpPr>
          <p:cNvPr id="4" name="TextBox 3">
            <a:extLst>
              <a:ext uri="{FF2B5EF4-FFF2-40B4-BE49-F238E27FC236}">
                <a16:creationId xmlns:a16="http://schemas.microsoft.com/office/drawing/2014/main" id="{51D3201D-C995-8549-8BEF-C6DA502C95F9}"/>
              </a:ext>
            </a:extLst>
          </p:cNvPr>
          <p:cNvSpPr txBox="1"/>
          <p:nvPr/>
        </p:nvSpPr>
        <p:spPr>
          <a:xfrm>
            <a:off x="1418628" y="950618"/>
            <a:ext cx="6306742" cy="830997"/>
          </a:xfrm>
          <a:prstGeom prst="rect">
            <a:avLst/>
          </a:prstGeom>
          <a:noFill/>
        </p:spPr>
        <p:txBody>
          <a:bodyPr wrap="square" rtlCol="0">
            <a:spAutoFit/>
          </a:bodyPr>
          <a:lstStyle/>
          <a:p>
            <a:pPr algn="ctr"/>
            <a:r>
              <a:rPr lang="en-TW" sz="2400" dirty="0"/>
              <a:t>We have explained certain aspects of all other properties in the ring.</a:t>
            </a:r>
          </a:p>
        </p:txBody>
      </p:sp>
      <p:pic>
        <p:nvPicPr>
          <p:cNvPr id="8" name="Picture 7">
            <a:hlinkClick r:id="rId5"/>
            <a:extLst>
              <a:ext uri="{FF2B5EF4-FFF2-40B4-BE49-F238E27FC236}">
                <a16:creationId xmlns:a16="http://schemas.microsoft.com/office/drawing/2014/main" id="{67A2C0FF-A765-9643-A943-56D842052F84}"/>
              </a:ext>
            </a:extLst>
          </p:cNvPr>
          <p:cNvPicPr>
            <a:picLocks noChangeAspect="1"/>
          </p:cNvPicPr>
          <p:nvPr/>
        </p:nvPicPr>
        <p:blipFill>
          <a:blip r:embed="rId6"/>
          <a:stretch>
            <a:fillRect/>
          </a:stretch>
        </p:blipFill>
        <p:spPr>
          <a:xfrm>
            <a:off x="3917586" y="1827862"/>
            <a:ext cx="3807784" cy="2870613"/>
          </a:xfrm>
          <a:prstGeom prst="rect">
            <a:avLst/>
          </a:prstGeom>
        </p:spPr>
      </p:pic>
      <p:cxnSp>
        <p:nvCxnSpPr>
          <p:cNvPr id="6" name="Straight Connector 5">
            <a:extLst>
              <a:ext uri="{FF2B5EF4-FFF2-40B4-BE49-F238E27FC236}">
                <a16:creationId xmlns:a16="http://schemas.microsoft.com/office/drawing/2014/main" id="{72F333F5-321E-2A40-9091-0E735E869159}"/>
              </a:ext>
            </a:extLst>
          </p:cNvPr>
          <p:cNvCxnSpPr>
            <a:cxnSpLocks/>
          </p:cNvCxnSpPr>
          <p:nvPr/>
        </p:nvCxnSpPr>
        <p:spPr>
          <a:xfrm>
            <a:off x="3299012" y="2112834"/>
            <a:ext cx="1900517" cy="603472"/>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51907DCE-8919-0A43-A66B-C4067C0F9558}"/>
              </a:ext>
            </a:extLst>
          </p:cNvPr>
          <p:cNvCxnSpPr>
            <a:cxnSpLocks/>
          </p:cNvCxnSpPr>
          <p:nvPr/>
        </p:nvCxnSpPr>
        <p:spPr>
          <a:xfrm flipV="1">
            <a:off x="3299012" y="2762554"/>
            <a:ext cx="1900517" cy="1585819"/>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0355655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Stream as a Data Type is called the Universal Element</a:t>
            </a:r>
            <a:endParaRPr dirty="0">
              <a:solidFill>
                <a:schemeClr val="tx1"/>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pic>
        <p:nvPicPr>
          <p:cNvPr id="2" name="Picture 1">
            <a:hlinkClick r:id="rId3"/>
            <a:extLst>
              <a:ext uri="{FF2B5EF4-FFF2-40B4-BE49-F238E27FC236}">
                <a16:creationId xmlns:a16="http://schemas.microsoft.com/office/drawing/2014/main" id="{14679A83-2EBB-FA4B-B2E7-7339F51D2C55}"/>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43682" y="1129826"/>
            <a:ext cx="1556464" cy="1156174"/>
          </a:xfrm>
          <a:prstGeom prst="rect">
            <a:avLst/>
          </a:prstGeom>
        </p:spPr>
      </p:pic>
      <p:sp>
        <p:nvSpPr>
          <p:cNvPr id="9" name="TextBox 8">
            <a:extLst>
              <a:ext uri="{FF2B5EF4-FFF2-40B4-BE49-F238E27FC236}">
                <a16:creationId xmlns:a16="http://schemas.microsoft.com/office/drawing/2014/main" id="{F89F2F8C-C3C7-854F-BB47-63B20AB20BA8}"/>
              </a:ext>
            </a:extLst>
          </p:cNvPr>
          <p:cNvSpPr txBox="1"/>
          <p:nvPr/>
        </p:nvSpPr>
        <p:spPr>
          <a:xfrm>
            <a:off x="2108717" y="4769868"/>
            <a:ext cx="4926564" cy="276999"/>
          </a:xfrm>
          <a:prstGeom prst="rect">
            <a:avLst/>
          </a:prstGeom>
          <a:noFill/>
        </p:spPr>
        <p:txBody>
          <a:bodyPr wrap="square" rtlCol="0">
            <a:spAutoFit/>
          </a:bodyPr>
          <a:lstStyle/>
          <a:p>
            <a:pPr algn="ctr"/>
            <a:r>
              <a:rPr lang="en-US" sz="1200" dirty="0">
                <a:hlinkClick r:id="rId5"/>
              </a:rPr>
              <a:t>https://youtu.be/9u1q3lH7VbE?t=1205</a:t>
            </a:r>
            <a:r>
              <a:rPr lang="zh-CN" altLang="en-US" sz="1200" dirty="0">
                <a:hlinkClick r:id="rId5"/>
              </a:rPr>
              <a:t>（</a:t>
            </a:r>
            <a:r>
              <a:rPr lang="en-US" altLang="zh-CN" sz="1200" dirty="0">
                <a:hlinkClick r:id="rId5"/>
              </a:rPr>
              <a:t>explaination starts at 20:05</a:t>
            </a:r>
            <a:r>
              <a:rPr lang="zh-CN" altLang="en-US" sz="1200" dirty="0">
                <a:hlinkClick r:id="rId5"/>
              </a:rPr>
              <a:t>）</a:t>
            </a:r>
            <a:endParaRPr lang="en-TW" sz="1200" dirty="0"/>
          </a:p>
        </p:txBody>
      </p:sp>
      <p:pic>
        <p:nvPicPr>
          <p:cNvPr id="4" name="Picture 3">
            <a:hlinkClick r:id="rId5"/>
            <a:extLst>
              <a:ext uri="{FF2B5EF4-FFF2-40B4-BE49-F238E27FC236}">
                <a16:creationId xmlns:a16="http://schemas.microsoft.com/office/drawing/2014/main" id="{FEF429DE-3A53-404F-BA59-0CC3A2F3ECAB}"/>
              </a:ext>
            </a:extLst>
          </p:cNvPr>
          <p:cNvPicPr>
            <a:picLocks noChangeAspect="1"/>
          </p:cNvPicPr>
          <p:nvPr/>
        </p:nvPicPr>
        <p:blipFill>
          <a:blip r:embed="rId6"/>
          <a:stretch>
            <a:fillRect/>
          </a:stretch>
        </p:blipFill>
        <p:spPr>
          <a:xfrm>
            <a:off x="2211264" y="1017725"/>
            <a:ext cx="4721470" cy="3533286"/>
          </a:xfrm>
          <a:prstGeom prst="rect">
            <a:avLst/>
          </a:prstGeom>
        </p:spPr>
      </p:pic>
    </p:spTree>
    <p:extLst>
      <p:ext uri="{BB962C8B-B14F-4D97-AF65-F5344CB8AC3E}">
        <p14:creationId xmlns:p14="http://schemas.microsoft.com/office/powerpoint/2010/main" val="327827587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23116" y="179856"/>
            <a:ext cx="5897768" cy="923330"/>
          </a:xfrm>
          <a:prstGeom prst="rect">
            <a:avLst/>
          </a:prstGeom>
          <a:noFill/>
        </p:spPr>
        <p:txBody>
          <a:bodyPr wrap="none" rtlCol="0">
            <a:spAutoFit/>
          </a:bodyPr>
          <a:lstStyle/>
          <a:p>
            <a:pPr algn="ctr"/>
            <a:r>
              <a:rPr lang="en-US" sz="2700" dirty="0">
                <a:solidFill>
                  <a:schemeClr val="tx1"/>
                </a:solidFill>
              </a:rPr>
              <a:t>We live in a Smart World,</a:t>
            </a:r>
          </a:p>
          <a:p>
            <a:pPr algn="ctr"/>
            <a:r>
              <a:rPr lang="en-US" sz="2700" dirty="0">
                <a:solidFill>
                  <a:schemeClr val="tx1"/>
                </a:solidFill>
              </a:rPr>
              <a:t>Driven by Physically Meaningful Data</a:t>
            </a:r>
          </a:p>
        </p:txBody>
      </p:sp>
      <p:sp>
        <p:nvSpPr>
          <p:cNvPr id="4" name="TextBox 3">
            <a:extLst>
              <a:ext uri="{FF2B5EF4-FFF2-40B4-BE49-F238E27FC236}">
                <a16:creationId xmlns:a16="http://schemas.microsoft.com/office/drawing/2014/main" id="{A2973D23-AC93-D141-82EE-9A57A7464338}"/>
              </a:ext>
            </a:extLst>
          </p:cNvPr>
          <p:cNvSpPr txBox="1"/>
          <p:nvPr/>
        </p:nvSpPr>
        <p:spPr>
          <a:xfrm>
            <a:off x="3317517" y="4634793"/>
            <a:ext cx="1980029" cy="253916"/>
          </a:xfrm>
          <a:prstGeom prst="rect">
            <a:avLst/>
          </a:prstGeom>
          <a:noFill/>
        </p:spPr>
        <p:txBody>
          <a:bodyPr wrap="none" rtlCol="0">
            <a:spAutoFit/>
          </a:bodyPr>
          <a:lstStyle/>
          <a:p>
            <a:r>
              <a:rPr lang="en-US" sz="1050" dirty="0">
                <a:solidFill>
                  <a:schemeClr val="tx1"/>
                </a:solidFill>
              </a:rPr>
              <a:t>Image credits: </a:t>
            </a:r>
            <a:r>
              <a:rPr lang="en-US" sz="1050" dirty="0">
                <a:solidFill>
                  <a:schemeClr val="tx1"/>
                </a:solidFill>
                <a:hlinkClick r:id="rId2"/>
              </a:rPr>
              <a:t>http://</a:t>
            </a:r>
            <a:r>
              <a:rPr lang="en-US" sz="1050" dirty="0" err="1">
                <a:solidFill>
                  <a:schemeClr val="tx1"/>
                </a:solidFill>
                <a:hlinkClick r:id="rId2"/>
              </a:rPr>
              <a:t>verses.io</a:t>
            </a:r>
            <a:r>
              <a:rPr lang="en-US" sz="1050" dirty="0">
                <a:solidFill>
                  <a:schemeClr val="tx1"/>
                </a:solidFill>
                <a:hlinkClick r:id="rId2"/>
              </a:rPr>
              <a:t> </a:t>
            </a:r>
            <a:endParaRPr lang="en-US" sz="1050" dirty="0">
              <a:solidFill>
                <a:schemeClr val="tx1"/>
              </a:solidFill>
            </a:endParaRPr>
          </a:p>
        </p:txBody>
      </p:sp>
      <p:pic>
        <p:nvPicPr>
          <p:cNvPr id="3" name="Picture 2">
            <a:extLst>
              <a:ext uri="{FF2B5EF4-FFF2-40B4-BE49-F238E27FC236}">
                <a16:creationId xmlns:a16="http://schemas.microsoft.com/office/drawing/2014/main" id="{6B9B7CD2-E747-EF49-B28D-95026EAB235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275113" y="1202760"/>
            <a:ext cx="6064838" cy="3411471"/>
          </a:xfrm>
          <a:prstGeom prst="rect">
            <a:avLst/>
          </a:prstGeom>
        </p:spPr>
      </p:pic>
    </p:spTree>
    <p:extLst>
      <p:ext uri="{BB962C8B-B14F-4D97-AF65-F5344CB8AC3E}">
        <p14:creationId xmlns:p14="http://schemas.microsoft.com/office/powerpoint/2010/main" val="9807789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a:xfrm>
            <a:off x="311700" y="689682"/>
            <a:ext cx="8520600" cy="572700"/>
          </a:xfrm>
        </p:spPr>
        <p:txBody>
          <a:bodyPr/>
          <a:lstStyle/>
          <a:p>
            <a:pPr algn="ctr"/>
            <a:r>
              <a:rPr lang="en-US" b="1" i="1" dirty="0"/>
              <a:t>What if</a:t>
            </a:r>
            <a:r>
              <a:rPr lang="en-US" dirty="0"/>
              <a:t> a Unifying</a:t>
            </a:r>
            <a:r>
              <a:rPr lang="en-US" dirty="0">
                <a:solidFill>
                  <a:schemeClr val="tx1"/>
                </a:solidFill>
              </a:rPr>
              <a:t> </a:t>
            </a:r>
            <a:r>
              <a:rPr lang="en-US" dirty="0"/>
              <a:t>Foundation doesn’t exist?</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4</a:t>
            </a:fld>
            <a:endParaRPr kumimoji="0" lang="en" sz="1000" b="0" i="0" u="none" strike="noStrike" kern="0" cap="none" spc="0" normalizeH="0" baseline="0" noProof="0" dirty="0">
              <a:ln>
                <a:noFill/>
              </a:ln>
              <a:solidFill>
                <a:srgbClr val="595959"/>
              </a:solidFill>
              <a:effectLst/>
              <a:uLnTx/>
              <a:uFillTx/>
              <a:latin typeface="Arial"/>
              <a:cs typeface="Arial"/>
              <a:sym typeface="Arial"/>
            </a:endParaRPr>
          </a:p>
        </p:txBody>
      </p:sp>
      <p:sp>
        <p:nvSpPr>
          <p:cNvPr id="9" name="Title 1">
            <a:extLst>
              <a:ext uri="{FF2B5EF4-FFF2-40B4-BE49-F238E27FC236}">
                <a16:creationId xmlns:a16="http://schemas.microsoft.com/office/drawing/2014/main" id="{2EE77C30-9EFC-5149-8F80-91CB6D468CA5}"/>
              </a:ext>
            </a:extLst>
          </p:cNvPr>
          <p:cNvSpPr txBox="1">
            <a:spLocks/>
          </p:cNvSpPr>
          <p:nvPr/>
        </p:nvSpPr>
        <p:spPr>
          <a:xfrm>
            <a:off x="311700" y="1356369"/>
            <a:ext cx="85206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r>
              <a:rPr lang="en-US" sz="1800" b="1" i="1" dirty="0"/>
              <a:t>What if</a:t>
            </a:r>
            <a:r>
              <a:rPr lang="en-US" sz="1800" dirty="0"/>
              <a:t> there are many Cognitive Foundations?</a:t>
            </a:r>
          </a:p>
        </p:txBody>
      </p:sp>
      <p:pic>
        <p:nvPicPr>
          <p:cNvPr id="10" name="Picture 9">
            <a:hlinkClick r:id="rId2"/>
            <a:extLst>
              <a:ext uri="{FF2B5EF4-FFF2-40B4-BE49-F238E27FC236}">
                <a16:creationId xmlns:a16="http://schemas.microsoft.com/office/drawing/2014/main" id="{E59E7DA1-9988-CF43-8ADF-39B312337151}"/>
              </a:ext>
            </a:extLst>
          </p:cNvPr>
          <p:cNvPicPr>
            <a:picLocks noChangeAspect="1"/>
          </p:cNvPicPr>
          <p:nvPr/>
        </p:nvPicPr>
        <p:blipFill>
          <a:blip r:embed="rId3"/>
          <a:stretch>
            <a:fillRect/>
          </a:stretch>
        </p:blipFill>
        <p:spPr>
          <a:xfrm>
            <a:off x="3661148" y="1795952"/>
            <a:ext cx="1821703" cy="2836960"/>
          </a:xfrm>
          <a:prstGeom prst="rect">
            <a:avLst/>
          </a:prstGeom>
        </p:spPr>
      </p:pic>
      <p:sp>
        <p:nvSpPr>
          <p:cNvPr id="11" name="Title 1">
            <a:extLst>
              <a:ext uri="{FF2B5EF4-FFF2-40B4-BE49-F238E27FC236}">
                <a16:creationId xmlns:a16="http://schemas.microsoft.com/office/drawing/2014/main" id="{490C789F-5B57-E240-B6B0-D345B8B2C348}"/>
              </a:ext>
            </a:extLst>
          </p:cNvPr>
          <p:cNvSpPr txBox="1">
            <a:spLocks/>
          </p:cNvSpPr>
          <p:nvPr/>
        </p:nvSpPr>
        <p:spPr>
          <a:xfrm>
            <a:off x="311700" y="4632912"/>
            <a:ext cx="85206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r>
              <a:rPr lang="en-US" sz="1800" b="1" i="1" dirty="0"/>
              <a:t>It is like admitting there exists some completely exotic species…</a:t>
            </a:r>
            <a:endParaRPr lang="en-US" sz="1800" dirty="0"/>
          </a:p>
        </p:txBody>
      </p:sp>
      <p:sp>
        <p:nvSpPr>
          <p:cNvPr id="3" name="TextBox 2">
            <a:extLst>
              <a:ext uri="{FF2B5EF4-FFF2-40B4-BE49-F238E27FC236}">
                <a16:creationId xmlns:a16="http://schemas.microsoft.com/office/drawing/2014/main" id="{5EF3643A-A0BE-CE4F-9D47-8F07935902F5}"/>
              </a:ext>
            </a:extLst>
          </p:cNvPr>
          <p:cNvSpPr txBox="1"/>
          <p:nvPr/>
        </p:nvSpPr>
        <p:spPr>
          <a:xfrm>
            <a:off x="5640224" y="2150343"/>
            <a:ext cx="3380934" cy="1600438"/>
          </a:xfrm>
          <a:prstGeom prst="rect">
            <a:avLst/>
          </a:prstGeom>
          <a:noFill/>
        </p:spPr>
        <p:txBody>
          <a:bodyPr wrap="square" rtlCol="0">
            <a:spAutoFit/>
          </a:bodyPr>
          <a:lstStyle/>
          <a:p>
            <a:r>
              <a:rPr lang="en-TW" dirty="0"/>
              <a:t>We might assume that humans and aliens have significantly different cognitive frameworks.</a:t>
            </a:r>
          </a:p>
          <a:p>
            <a:endParaRPr lang="en-TW" dirty="0"/>
          </a:p>
          <a:p>
            <a:r>
              <a:rPr lang="en-TW" dirty="0"/>
              <a:t>But, are the fundamentally different?</a:t>
            </a:r>
          </a:p>
          <a:p>
            <a:endParaRPr lang="en-TW" dirty="0"/>
          </a:p>
          <a:p>
            <a:r>
              <a:rPr lang="en-TW" dirty="0"/>
              <a:t>Can there be any “connections”?</a:t>
            </a:r>
          </a:p>
        </p:txBody>
      </p:sp>
    </p:spTree>
    <p:extLst>
      <p:ext uri="{BB962C8B-B14F-4D97-AF65-F5344CB8AC3E}">
        <p14:creationId xmlns:p14="http://schemas.microsoft.com/office/powerpoint/2010/main" val="89103052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What3Words"/>
          <p:cNvSpPr txBox="1">
            <a:spLocks noGrp="1"/>
          </p:cNvSpPr>
          <p:nvPr>
            <p:ph type="title"/>
          </p:nvPr>
        </p:nvSpPr>
        <p:spPr>
          <a:prstGeom prst="rect">
            <a:avLst/>
          </a:prstGeom>
        </p:spPr>
        <p:txBody>
          <a:bodyPr/>
          <a:lstStyle/>
          <a:p>
            <a:pPr algn="ctr"/>
            <a:r>
              <a:rPr lang="en-US" dirty="0"/>
              <a:t>Operationalizing the Cybernetics</a:t>
            </a:r>
            <a:endParaRPr dirty="0"/>
          </a:p>
        </p:txBody>
      </p:sp>
      <p:sp>
        <p:nvSpPr>
          <p:cNvPr id="3" name="Slide Number Placeholder 2">
            <a:extLst>
              <a:ext uri="{FF2B5EF4-FFF2-40B4-BE49-F238E27FC236}">
                <a16:creationId xmlns:a16="http://schemas.microsoft.com/office/drawing/2014/main" id="{33F96C0E-5CF0-7749-83C3-FF4E5D9F0BD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40</a:t>
            </a:fld>
            <a:endParaRPr lang="en" dirty="0"/>
          </a:p>
        </p:txBody>
      </p:sp>
      <p:pic>
        <p:nvPicPr>
          <p:cNvPr id="5" name="Picture 4">
            <a:hlinkClick r:id="rId2"/>
            <a:extLst>
              <a:ext uri="{FF2B5EF4-FFF2-40B4-BE49-F238E27FC236}">
                <a16:creationId xmlns:a16="http://schemas.microsoft.com/office/drawing/2014/main" id="{9305E742-7EFE-AC46-BE42-66C9D73E2441}"/>
              </a:ext>
            </a:extLst>
          </p:cNvPr>
          <p:cNvPicPr>
            <a:picLocks noChangeAspect="1"/>
          </p:cNvPicPr>
          <p:nvPr/>
        </p:nvPicPr>
        <p:blipFill>
          <a:blip r:embed="rId3"/>
          <a:stretch>
            <a:fillRect/>
          </a:stretch>
        </p:blipFill>
        <p:spPr>
          <a:xfrm>
            <a:off x="1172283" y="981850"/>
            <a:ext cx="6799433" cy="3717242"/>
          </a:xfrm>
          <a:prstGeom prst="rect">
            <a:avLst/>
          </a:prstGeom>
        </p:spPr>
      </p:pic>
      <p:sp>
        <p:nvSpPr>
          <p:cNvPr id="7" name="TextBox 6">
            <a:extLst>
              <a:ext uri="{FF2B5EF4-FFF2-40B4-BE49-F238E27FC236}">
                <a16:creationId xmlns:a16="http://schemas.microsoft.com/office/drawing/2014/main" id="{EA242849-0F9D-8D49-9050-3DBCBBF42F91}"/>
              </a:ext>
            </a:extLst>
          </p:cNvPr>
          <p:cNvSpPr txBox="1"/>
          <p:nvPr/>
        </p:nvSpPr>
        <p:spPr>
          <a:xfrm>
            <a:off x="1907647" y="4749040"/>
            <a:ext cx="5328703" cy="307777"/>
          </a:xfrm>
          <a:prstGeom prst="rect">
            <a:avLst/>
          </a:prstGeom>
          <a:noFill/>
        </p:spPr>
        <p:txBody>
          <a:bodyPr wrap="none" rtlCol="0">
            <a:spAutoFit/>
          </a:bodyPr>
          <a:lstStyle/>
          <a:p>
            <a:r>
              <a:rPr lang="en-TW" dirty="0"/>
              <a:t>How to deploy a Kubernetes Cluster from Scratch (</a:t>
            </a:r>
            <a:r>
              <a:rPr lang="en-TW" dirty="0">
                <a:hlinkClick r:id="rId2"/>
              </a:rPr>
              <a:t>Youtube Link</a:t>
            </a:r>
            <a:r>
              <a:rPr lang="en-TW" dirty="0"/>
              <a:t>)</a:t>
            </a:r>
          </a:p>
        </p:txBody>
      </p:sp>
    </p:spTree>
    <p:extLst>
      <p:ext uri="{BB962C8B-B14F-4D97-AF65-F5344CB8AC3E}">
        <p14:creationId xmlns:p14="http://schemas.microsoft.com/office/powerpoint/2010/main" val="378706332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What, How and Why of “operationalization”</a:t>
            </a:r>
          </a:p>
        </p:txBody>
      </p:sp>
      <p:sp>
        <p:nvSpPr>
          <p:cNvPr id="3" name="Text Placeholder 2">
            <a:extLst>
              <a:ext uri="{FF2B5EF4-FFF2-40B4-BE49-F238E27FC236}">
                <a16:creationId xmlns:a16="http://schemas.microsoft.com/office/drawing/2014/main" id="{3B809A32-45CB-F149-A5F1-EFB01EFC5F19}"/>
              </a:ext>
            </a:extLst>
          </p:cNvPr>
          <p:cNvSpPr>
            <a:spLocks noGrp="1"/>
          </p:cNvSpPr>
          <p:nvPr>
            <p:ph type="body" idx="1"/>
          </p:nvPr>
        </p:nvSpPr>
        <p:spPr>
          <a:xfrm>
            <a:off x="311700" y="1152475"/>
            <a:ext cx="8090895" cy="3416400"/>
          </a:xfrm>
        </p:spPr>
        <p:txBody>
          <a:bodyPr/>
          <a:lstStyle/>
          <a:p>
            <a:r>
              <a:rPr lang="en-US" b="1" dirty="0"/>
              <a:t>What/Association</a:t>
            </a:r>
            <a:r>
              <a:rPr lang="en-US" dirty="0"/>
              <a:t> the common observables</a:t>
            </a:r>
          </a:p>
          <a:p>
            <a:endParaRPr lang="en-US" dirty="0"/>
          </a:p>
          <a:p>
            <a:r>
              <a:rPr lang="en-US" b="1" dirty="0"/>
              <a:t>How/Intervention</a:t>
            </a:r>
            <a:r>
              <a:rPr lang="en-US" dirty="0"/>
              <a:t> perform </a:t>
            </a:r>
            <a:r>
              <a:rPr lang="en-US" b="1" i="1" dirty="0"/>
              <a:t>action</a:t>
            </a:r>
            <a:r>
              <a:rPr lang="en-US" dirty="0"/>
              <a:t> under “Free” will</a:t>
            </a:r>
          </a:p>
          <a:p>
            <a:endParaRPr lang="en-US" dirty="0"/>
          </a:p>
          <a:p>
            <a:r>
              <a:rPr lang="en-US" b="1" dirty="0"/>
              <a:t>Why/Counterfactuals</a:t>
            </a:r>
            <a:r>
              <a:rPr lang="en-US" dirty="0"/>
              <a:t> the revealing “truth” or “surprises” related to relevant spacetime contexts</a:t>
            </a:r>
          </a:p>
          <a:p>
            <a:pPr marL="114300" indent="0">
              <a:buNone/>
            </a:pPr>
            <a:endParaRPr lang="en-US" dirty="0"/>
          </a:p>
          <a:p>
            <a:r>
              <a:rPr lang="en-US" dirty="0"/>
              <a:t>When all the data are driven by one consistent (foundational) framework</a:t>
            </a:r>
          </a:p>
          <a:p>
            <a:pPr lvl="1"/>
            <a:r>
              <a:rPr lang="en-US" dirty="0"/>
              <a:t>A new kind (previously incommensurable) model of belief system will emerge</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41</a:t>
            </a:fld>
            <a:endParaRPr kumimoji="0" lang="en" sz="1000" b="0" i="0" u="none" strike="noStrike" kern="0" cap="none" spc="0" normalizeH="0" baseline="0" noProof="0" dirty="0">
              <a:ln>
                <a:noFill/>
              </a:ln>
              <a:solidFill>
                <a:srgbClr val="595959"/>
              </a:solidFill>
              <a:effectLst/>
              <a:uLnTx/>
              <a:uFillTx/>
              <a:latin typeface="Arial"/>
              <a:cs typeface="Arial"/>
              <a:sym typeface="Arial"/>
            </a:endParaRPr>
          </a:p>
        </p:txBody>
      </p:sp>
    </p:spTree>
    <p:extLst>
      <p:ext uri="{BB962C8B-B14F-4D97-AF65-F5344CB8AC3E}">
        <p14:creationId xmlns:p14="http://schemas.microsoft.com/office/powerpoint/2010/main" val="251858885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5" name="All events are Emerging Events"/>
          <p:cNvSpPr txBox="1">
            <a:spLocks noGrp="1"/>
          </p:cNvSpPr>
          <p:nvPr>
            <p:ph type="title"/>
          </p:nvPr>
        </p:nvSpPr>
        <p:spPr>
          <a:prstGeom prst="rect">
            <a:avLst/>
          </a:prstGeom>
        </p:spPr>
        <p:txBody>
          <a:bodyPr/>
          <a:lstStyle/>
          <a:p>
            <a:pPr algn="ctr"/>
            <a:r>
              <a:rPr lang="en-US" dirty="0"/>
              <a:t>Kuhn Cycle: the evolution of a Namespace</a:t>
            </a:r>
            <a:endParaRPr dirty="0"/>
          </a:p>
        </p:txBody>
      </p:sp>
      <p:graphicFrame>
        <p:nvGraphicFramePr>
          <p:cNvPr id="2" name="Diagram 1">
            <a:extLst>
              <a:ext uri="{FF2B5EF4-FFF2-40B4-BE49-F238E27FC236}">
                <a16:creationId xmlns:a16="http://schemas.microsoft.com/office/drawing/2014/main" id="{32E8AFC0-7D95-014B-8D64-333901CC4F93}"/>
              </a:ext>
            </a:extLst>
          </p:cNvPr>
          <p:cNvGraphicFramePr/>
          <p:nvPr/>
        </p:nvGraphicFramePr>
        <p:xfrm>
          <a:off x="1927860" y="1524101"/>
          <a:ext cx="5288280" cy="36193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Curved Right Arrow 2">
            <a:extLst>
              <a:ext uri="{FF2B5EF4-FFF2-40B4-BE49-F238E27FC236}">
                <a16:creationId xmlns:a16="http://schemas.microsoft.com/office/drawing/2014/main" id="{84CE3961-BB2E-914F-B3C1-AE5EAB50DB1C}"/>
              </a:ext>
            </a:extLst>
          </p:cNvPr>
          <p:cNvSpPr/>
          <p:nvPr/>
        </p:nvSpPr>
        <p:spPr>
          <a:xfrm rot="4130176">
            <a:off x="5644048" y="934443"/>
            <a:ext cx="440219" cy="954263"/>
          </a:xfrm>
          <a:prstGeom prst="curvedRightArrow">
            <a:avLst>
              <a:gd name="adj1" fmla="val 25000"/>
              <a:gd name="adj2" fmla="val 50000"/>
              <a:gd name="adj3" fmla="val 30634"/>
            </a:avLst>
          </a:prstGeom>
          <a:solidFill>
            <a:srgbClr val="0070C0"/>
          </a:solidFill>
          <a:ln w="25400" cap="flat">
            <a:solidFill>
              <a:srgbClr val="0070C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sp>
        <p:nvSpPr>
          <p:cNvPr id="4" name="TextBox 3">
            <a:extLst>
              <a:ext uri="{FF2B5EF4-FFF2-40B4-BE49-F238E27FC236}">
                <a16:creationId xmlns:a16="http://schemas.microsoft.com/office/drawing/2014/main" id="{977146D4-CCE7-E644-9170-BAF1B30C5CB6}"/>
              </a:ext>
            </a:extLst>
          </p:cNvPr>
          <p:cNvSpPr txBox="1"/>
          <p:nvPr/>
        </p:nvSpPr>
        <p:spPr>
          <a:xfrm>
            <a:off x="6077414" y="1555560"/>
            <a:ext cx="1562928" cy="4308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lang="en-TW" dirty="0">
                <a:solidFill>
                  <a:schemeClr val="tx1"/>
                </a:solidFill>
              </a:rPr>
              <a:t>Emerging cases or </a:t>
            </a:r>
          </a:p>
          <a:p>
            <a:pPr marL="0" marR="0" indent="0" algn="ctr" defTabSz="914400" rtl="0" fontAlgn="auto" latinLnBrk="0" hangingPunct="0">
              <a:lnSpc>
                <a:spcPct val="100000"/>
              </a:lnSpc>
              <a:spcBef>
                <a:spcPts val="0"/>
              </a:spcBef>
              <a:spcAft>
                <a:spcPts val="0"/>
              </a:spcAft>
              <a:buClrTx/>
              <a:buSzTx/>
              <a:buFontTx/>
              <a:buNone/>
              <a:tabLst/>
            </a:pPr>
            <a:r>
              <a:rPr lang="en-TW" dirty="0">
                <a:solidFill>
                  <a:schemeClr val="tx1"/>
                </a:solidFill>
              </a:rPr>
              <a:t>s</a:t>
            </a:r>
            <a:r>
              <a:rPr kumimoji="0" lang="en-TW" sz="1400" b="0" i="0" u="none" strike="noStrike" cap="none" spc="0" normalizeH="0" baseline="0" dirty="0">
                <a:ln>
                  <a:noFill/>
                </a:ln>
                <a:solidFill>
                  <a:schemeClr val="tx1"/>
                </a:solidFill>
                <a:effectLst/>
                <a:uFillTx/>
                <a:latin typeface="+mj-lt"/>
                <a:ea typeface="+mj-ea"/>
                <a:cs typeface="+mj-cs"/>
                <a:sym typeface="Arial"/>
              </a:rPr>
              <a:t>ystematic attacks</a:t>
            </a:r>
          </a:p>
        </p:txBody>
      </p:sp>
      <p:pic>
        <p:nvPicPr>
          <p:cNvPr id="7" name="Picture 6">
            <a:extLst>
              <a:ext uri="{FF2B5EF4-FFF2-40B4-BE49-F238E27FC236}">
                <a16:creationId xmlns:a16="http://schemas.microsoft.com/office/drawing/2014/main" id="{4730C0E8-6F43-C74B-B19D-B1136BD80402}"/>
              </a:ext>
            </a:extLst>
          </p:cNvPr>
          <p:cNvPicPr>
            <a:picLocks noChangeAspect="1"/>
          </p:cNvPicPr>
          <p:nvPr/>
        </p:nvPicPr>
        <p:blipFill>
          <a:blip r:embed="rId7"/>
          <a:stretch>
            <a:fillRect/>
          </a:stretch>
        </p:blipFill>
        <p:spPr>
          <a:xfrm>
            <a:off x="396995" y="1285238"/>
            <a:ext cx="2224830" cy="3413237"/>
          </a:xfrm>
          <a:prstGeom prst="rect">
            <a:avLst/>
          </a:prstGeom>
        </p:spPr>
      </p:pic>
      <p:pic>
        <p:nvPicPr>
          <p:cNvPr id="9" name="Picture 2">
            <a:hlinkClick r:id="rId8"/>
            <a:extLst>
              <a:ext uri="{FF2B5EF4-FFF2-40B4-BE49-F238E27FC236}">
                <a16:creationId xmlns:a16="http://schemas.microsoft.com/office/drawing/2014/main" id="{1CEF3554-7148-EE4E-B12D-85B0F4E377A0}"/>
              </a:ext>
            </a:extLst>
          </p:cNvPr>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6274278" y="3462468"/>
            <a:ext cx="2844689" cy="1347276"/>
          </a:xfrm>
          <a:prstGeom prst="rect">
            <a:avLst/>
          </a:prstGeom>
          <a:solidFill>
            <a:srgbClr val="E1E1E1"/>
          </a:solidFill>
        </p:spPr>
      </p:pic>
      <p:sp>
        <p:nvSpPr>
          <p:cNvPr id="6" name="TextBox 5">
            <a:extLst>
              <a:ext uri="{FF2B5EF4-FFF2-40B4-BE49-F238E27FC236}">
                <a16:creationId xmlns:a16="http://schemas.microsoft.com/office/drawing/2014/main" id="{5E5F6C4B-DE2E-2442-AA88-7D2CF055D548}"/>
              </a:ext>
            </a:extLst>
          </p:cNvPr>
          <p:cNvSpPr txBox="1"/>
          <p:nvPr/>
        </p:nvSpPr>
        <p:spPr>
          <a:xfrm>
            <a:off x="6388575" y="2402955"/>
            <a:ext cx="2653290" cy="523220"/>
          </a:xfrm>
          <a:prstGeom prst="rect">
            <a:avLst/>
          </a:prstGeom>
          <a:noFill/>
        </p:spPr>
        <p:txBody>
          <a:bodyPr wrap="none" rtlCol="0">
            <a:spAutoFit/>
          </a:bodyPr>
          <a:lstStyle/>
          <a:p>
            <a:pPr algn="ctr"/>
            <a:r>
              <a:rPr lang="en-TW" dirty="0"/>
              <a:t>Product Development Process </a:t>
            </a:r>
          </a:p>
          <a:p>
            <a:pPr algn="ctr"/>
            <a:r>
              <a:rPr lang="en-TW" dirty="0"/>
              <a:t>in five stages</a:t>
            </a:r>
          </a:p>
        </p:txBody>
      </p:sp>
      <p:graphicFrame>
        <p:nvGraphicFramePr>
          <p:cNvPr id="10" name="Diagram 9">
            <a:extLst>
              <a:ext uri="{FF2B5EF4-FFF2-40B4-BE49-F238E27FC236}">
                <a16:creationId xmlns:a16="http://schemas.microsoft.com/office/drawing/2014/main" id="{D76021F2-38F1-784A-8F64-D830BA2E479A}"/>
              </a:ext>
            </a:extLst>
          </p:cNvPr>
          <p:cNvGraphicFramePr/>
          <p:nvPr/>
        </p:nvGraphicFramePr>
        <p:xfrm>
          <a:off x="6643786" y="2926175"/>
          <a:ext cx="2224830" cy="416861"/>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sp>
        <p:nvSpPr>
          <p:cNvPr id="5" name="TextBox 4">
            <a:extLst>
              <a:ext uri="{FF2B5EF4-FFF2-40B4-BE49-F238E27FC236}">
                <a16:creationId xmlns:a16="http://schemas.microsoft.com/office/drawing/2014/main" id="{66F68080-A853-EC4D-A2EC-0F81C212552B}"/>
              </a:ext>
            </a:extLst>
          </p:cNvPr>
          <p:cNvSpPr txBox="1"/>
          <p:nvPr/>
        </p:nvSpPr>
        <p:spPr>
          <a:xfrm>
            <a:off x="1983024" y="4807206"/>
            <a:ext cx="5657318" cy="307777"/>
          </a:xfrm>
          <a:prstGeom prst="rect">
            <a:avLst/>
          </a:prstGeom>
          <a:noFill/>
        </p:spPr>
        <p:txBody>
          <a:bodyPr wrap="none" rtlCol="0">
            <a:spAutoFit/>
          </a:bodyPr>
          <a:lstStyle/>
          <a:p>
            <a:r>
              <a:rPr lang="en-US" dirty="0"/>
              <a:t>Unknown/incompatible names introduces crisis. (</a:t>
            </a:r>
            <a:r>
              <a:rPr lang="en-US" dirty="0">
                <a:solidFill>
                  <a:srgbClr val="FF0000"/>
                </a:solidFill>
              </a:rPr>
              <a:t>incommensurability</a:t>
            </a:r>
            <a:r>
              <a:rPr lang="en-US" dirty="0"/>
              <a:t>).</a:t>
            </a:r>
          </a:p>
        </p:txBody>
      </p:sp>
    </p:spTree>
    <p:extLst>
      <p:ext uri="{BB962C8B-B14F-4D97-AF65-F5344CB8AC3E}">
        <p14:creationId xmlns:p14="http://schemas.microsoft.com/office/powerpoint/2010/main" val="74720919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 name="Zero-cost Transactions"/>
          <p:cNvSpPr txBox="1">
            <a:spLocks noGrp="1"/>
          </p:cNvSpPr>
          <p:nvPr>
            <p:ph type="title"/>
          </p:nvPr>
        </p:nvSpPr>
        <p:spPr>
          <a:xfrm>
            <a:off x="795528" y="162683"/>
            <a:ext cx="7552944" cy="946201"/>
          </a:xfrm>
          <a:prstGeom prst="rect">
            <a:avLst/>
          </a:prstGeom>
        </p:spPr>
        <p:txBody>
          <a:bodyPr>
            <a:normAutofit/>
          </a:bodyPr>
          <a:lstStyle/>
          <a:p>
            <a:pPr algn="ctr"/>
            <a:r>
              <a:rPr lang="en-US" dirty="0">
                <a:solidFill>
                  <a:schemeClr val="tx1"/>
                </a:solidFill>
              </a:rPr>
              <a:t>A Multi-Scale Collective Cognitive Processes </a:t>
            </a:r>
            <a:endParaRPr dirty="0">
              <a:solidFill>
                <a:schemeClr val="tx1"/>
              </a:solidFill>
            </a:endParaRPr>
          </a:p>
        </p:txBody>
      </p:sp>
      <p:graphicFrame>
        <p:nvGraphicFramePr>
          <p:cNvPr id="2" name="Diagram 1">
            <a:extLst>
              <a:ext uri="{FF2B5EF4-FFF2-40B4-BE49-F238E27FC236}">
                <a16:creationId xmlns:a16="http://schemas.microsoft.com/office/drawing/2014/main" id="{0E1162FD-A45D-624A-9064-7D45DA264C8F}"/>
              </a:ext>
            </a:extLst>
          </p:cNvPr>
          <p:cNvGraphicFramePr/>
          <p:nvPr/>
        </p:nvGraphicFramePr>
        <p:xfrm>
          <a:off x="1524000" y="1108884"/>
          <a:ext cx="6096000" cy="387451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 name="Picture 2">
            <a:extLst>
              <a:ext uri="{FF2B5EF4-FFF2-40B4-BE49-F238E27FC236}">
                <a16:creationId xmlns:a16="http://schemas.microsoft.com/office/drawing/2014/main" id="{4947CEC9-FF7B-C74B-B560-26CB43B01F81}"/>
              </a:ext>
            </a:extLst>
          </p:cNvPr>
          <p:cNvPicPr>
            <a:picLocks noChangeAspect="1"/>
          </p:cNvPicPr>
          <p:nvPr/>
        </p:nvPicPr>
        <p:blipFill rotWithShape="1">
          <a:blip r:embed="rId7" cstate="screen">
            <a:duotone>
              <a:schemeClr val="accent2">
                <a:shade val="45000"/>
                <a:satMod val="135000"/>
              </a:schemeClr>
              <a:prstClr val="white"/>
            </a:duotone>
            <a:extLst>
              <a:ext uri="{28A0092B-C50C-407E-A947-70E740481C1C}">
                <a14:useLocalDpi xmlns:a14="http://schemas.microsoft.com/office/drawing/2010/main"/>
              </a:ext>
            </a:extLst>
          </a:blip>
          <a:srcRect/>
          <a:stretch/>
        </p:blipFill>
        <p:spPr>
          <a:xfrm>
            <a:off x="3856998" y="1157880"/>
            <a:ext cx="480695" cy="479517"/>
          </a:xfrm>
          <a:prstGeom prst="rect">
            <a:avLst/>
          </a:prstGeom>
        </p:spPr>
      </p:pic>
      <p:pic>
        <p:nvPicPr>
          <p:cNvPr id="8" name="Picture 7">
            <a:hlinkClick r:id="rId8"/>
            <a:extLst>
              <a:ext uri="{FF2B5EF4-FFF2-40B4-BE49-F238E27FC236}">
                <a16:creationId xmlns:a16="http://schemas.microsoft.com/office/drawing/2014/main" id="{0CF64831-302A-524D-864A-7422CEB7D67A}"/>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2303457" y="1072147"/>
            <a:ext cx="1345147" cy="2119169"/>
          </a:xfrm>
          <a:prstGeom prst="rect">
            <a:avLst/>
          </a:prstGeom>
        </p:spPr>
      </p:pic>
      <p:sp>
        <p:nvSpPr>
          <p:cNvPr id="4" name="TextBox 3">
            <a:extLst>
              <a:ext uri="{FF2B5EF4-FFF2-40B4-BE49-F238E27FC236}">
                <a16:creationId xmlns:a16="http://schemas.microsoft.com/office/drawing/2014/main" id="{31DA2054-BB18-3342-A398-F50E661F209D}"/>
              </a:ext>
            </a:extLst>
          </p:cNvPr>
          <p:cNvSpPr txBox="1"/>
          <p:nvPr/>
        </p:nvSpPr>
        <p:spPr>
          <a:xfrm>
            <a:off x="234558" y="2339882"/>
            <a:ext cx="2016837"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TW" b="0" i="0" u="none" strike="noStrike" cap="none" spc="0" normalizeH="0" baseline="0" dirty="0">
                <a:ln>
                  <a:noFill/>
                </a:ln>
                <a:solidFill>
                  <a:schemeClr val="tx1"/>
                </a:solidFill>
                <a:effectLst/>
                <a:uFillTx/>
                <a:latin typeface="+mj-lt"/>
                <a:ea typeface="+mj-ea"/>
                <a:cs typeface="+mj-cs"/>
                <a:sym typeface="Arial"/>
              </a:rPr>
              <a:t>Three Asynchronous </a:t>
            </a:r>
          </a:p>
          <a:p>
            <a:pPr marL="0" marR="0" indent="0" algn="ctr" defTabSz="914400" rtl="0" fontAlgn="auto" latinLnBrk="0" hangingPunct="0">
              <a:lnSpc>
                <a:spcPct val="100000"/>
              </a:lnSpc>
              <a:spcBef>
                <a:spcPts val="0"/>
              </a:spcBef>
              <a:spcAft>
                <a:spcPts val="0"/>
              </a:spcAft>
              <a:buClrTx/>
              <a:buSzTx/>
              <a:buFontTx/>
              <a:buNone/>
              <a:tabLst/>
            </a:pPr>
            <a:r>
              <a:rPr lang="en-TW" dirty="0">
                <a:solidFill>
                  <a:schemeClr val="tx1"/>
                </a:solidFill>
              </a:rPr>
              <a:t>Clocks in their respective</a:t>
            </a:r>
          </a:p>
          <a:p>
            <a:pPr marL="0" marR="0" indent="0" algn="ctr" defTabSz="914400" rtl="0" fontAlgn="auto" latinLnBrk="0" hangingPunct="0">
              <a:lnSpc>
                <a:spcPct val="100000"/>
              </a:lnSpc>
              <a:spcBef>
                <a:spcPts val="0"/>
              </a:spcBef>
              <a:spcAft>
                <a:spcPts val="0"/>
              </a:spcAft>
              <a:buClrTx/>
              <a:buSzTx/>
              <a:buFontTx/>
              <a:buNone/>
              <a:tabLst/>
            </a:pPr>
            <a:r>
              <a:rPr kumimoji="0" lang="en-US" b="0" i="0" u="none" strike="noStrike" cap="none" spc="0" normalizeH="0" baseline="0" dirty="0">
                <a:ln>
                  <a:noFill/>
                </a:ln>
                <a:solidFill>
                  <a:schemeClr val="tx1"/>
                </a:solidFill>
                <a:effectLst/>
                <a:uFillTx/>
                <a:latin typeface="+mj-lt"/>
                <a:ea typeface="+mj-ea"/>
                <a:cs typeface="+mj-cs"/>
                <a:sym typeface="Arial"/>
              </a:rPr>
              <a:t>C</a:t>
            </a:r>
            <a:r>
              <a:rPr kumimoji="0" lang="en-TW" b="0" i="0" u="none" strike="noStrike" cap="none" spc="0" normalizeH="0" baseline="0" dirty="0">
                <a:ln>
                  <a:noFill/>
                </a:ln>
                <a:solidFill>
                  <a:schemeClr val="tx1"/>
                </a:solidFill>
                <a:effectLst/>
                <a:uFillTx/>
                <a:latin typeface="+mj-lt"/>
                <a:ea typeface="+mj-ea"/>
                <a:cs typeface="+mj-cs"/>
                <a:sym typeface="Arial"/>
              </a:rPr>
              <a:t>ommunities</a:t>
            </a:r>
          </a:p>
        </p:txBody>
      </p:sp>
      <p:graphicFrame>
        <p:nvGraphicFramePr>
          <p:cNvPr id="5" name="Diagram 4">
            <a:extLst>
              <a:ext uri="{FF2B5EF4-FFF2-40B4-BE49-F238E27FC236}">
                <a16:creationId xmlns:a16="http://schemas.microsoft.com/office/drawing/2014/main" id="{72CF8FE2-0032-A848-AFC6-CC668E415E48}"/>
              </a:ext>
            </a:extLst>
          </p:cNvPr>
          <p:cNvGraphicFramePr/>
          <p:nvPr/>
        </p:nvGraphicFramePr>
        <p:xfrm>
          <a:off x="521677" y="3396364"/>
          <a:ext cx="2454354" cy="1747136"/>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pic>
        <p:nvPicPr>
          <p:cNvPr id="10" name="Picture 9">
            <a:extLst>
              <a:ext uri="{FF2B5EF4-FFF2-40B4-BE49-F238E27FC236}">
                <a16:creationId xmlns:a16="http://schemas.microsoft.com/office/drawing/2014/main" id="{78B53B07-D7A3-7E4A-8F73-089BBEECB8EF}"/>
              </a:ext>
            </a:extLst>
          </p:cNvPr>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1143305" y="1085866"/>
            <a:ext cx="801771" cy="869181"/>
          </a:xfrm>
          <a:prstGeom prst="rect">
            <a:avLst/>
          </a:prstGeom>
        </p:spPr>
      </p:pic>
      <p:pic>
        <p:nvPicPr>
          <p:cNvPr id="11" name="Picture 10">
            <a:extLst>
              <a:ext uri="{FF2B5EF4-FFF2-40B4-BE49-F238E27FC236}">
                <a16:creationId xmlns:a16="http://schemas.microsoft.com/office/drawing/2014/main" id="{4E110C4F-3C27-A94F-BEBB-2A9A9C5E2374}"/>
              </a:ext>
            </a:extLst>
          </p:cNvPr>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192750" y="965368"/>
            <a:ext cx="750003" cy="1200543"/>
          </a:xfrm>
          <a:prstGeom prst="rect">
            <a:avLst/>
          </a:prstGeom>
        </p:spPr>
      </p:pic>
      <p:sp>
        <p:nvSpPr>
          <p:cNvPr id="12" name="Curved Right Arrow 11">
            <a:extLst>
              <a:ext uri="{FF2B5EF4-FFF2-40B4-BE49-F238E27FC236}">
                <a16:creationId xmlns:a16="http://schemas.microsoft.com/office/drawing/2014/main" id="{0EFE693D-AEC4-2F4A-948E-2E0452354BE4}"/>
              </a:ext>
            </a:extLst>
          </p:cNvPr>
          <p:cNvSpPr/>
          <p:nvPr/>
        </p:nvSpPr>
        <p:spPr>
          <a:xfrm rot="19407760">
            <a:off x="455421" y="3918708"/>
            <a:ext cx="307789" cy="801280"/>
          </a:xfrm>
          <a:prstGeom prst="curvedRightArrow">
            <a:avLst>
              <a:gd name="adj1" fmla="val 25000"/>
              <a:gd name="adj2" fmla="val 50000"/>
              <a:gd name="adj3" fmla="val 43184"/>
            </a:avLst>
          </a:prstGeom>
          <a:solidFill>
            <a:srgbClr val="0070C0"/>
          </a:solidFill>
          <a:ln w="25400" cap="flat">
            <a:solidFill>
              <a:srgbClr val="0070C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sp>
        <p:nvSpPr>
          <p:cNvPr id="13" name="TextBox 12">
            <a:extLst>
              <a:ext uri="{FF2B5EF4-FFF2-40B4-BE49-F238E27FC236}">
                <a16:creationId xmlns:a16="http://schemas.microsoft.com/office/drawing/2014/main" id="{0B18E26C-8B41-0A40-B15B-E0A200BE9F1D}"/>
              </a:ext>
            </a:extLst>
          </p:cNvPr>
          <p:cNvSpPr txBox="1"/>
          <p:nvPr/>
        </p:nvSpPr>
        <p:spPr>
          <a:xfrm>
            <a:off x="-73230" y="3647976"/>
            <a:ext cx="1169061" cy="18466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lang="en-TW" sz="600" dirty="0"/>
              <a:t>Emerging cases or </a:t>
            </a:r>
          </a:p>
          <a:p>
            <a:pPr marL="0" marR="0" indent="0" algn="ctr" defTabSz="914400" rtl="0" fontAlgn="auto" latinLnBrk="0" hangingPunct="0">
              <a:lnSpc>
                <a:spcPct val="100000"/>
              </a:lnSpc>
              <a:spcBef>
                <a:spcPts val="0"/>
              </a:spcBef>
              <a:spcAft>
                <a:spcPts val="0"/>
              </a:spcAft>
              <a:buClrTx/>
              <a:buSzTx/>
              <a:buFontTx/>
              <a:buNone/>
              <a:tabLst/>
            </a:pPr>
            <a:r>
              <a:rPr lang="en-TW" sz="600" dirty="0"/>
              <a:t>s</a:t>
            </a:r>
            <a:r>
              <a:rPr kumimoji="0" lang="en-TW" sz="600" b="0" i="0" u="none" strike="noStrike" cap="none" spc="0" normalizeH="0" baseline="0" dirty="0">
                <a:ln>
                  <a:noFill/>
                </a:ln>
                <a:solidFill>
                  <a:srgbClr val="AAFFEE"/>
                </a:solidFill>
                <a:effectLst/>
                <a:uFillTx/>
                <a:latin typeface="+mj-lt"/>
                <a:ea typeface="+mj-ea"/>
                <a:cs typeface="+mj-cs"/>
                <a:sym typeface="Arial"/>
              </a:rPr>
              <a:t>ystematic attacks</a:t>
            </a:r>
          </a:p>
        </p:txBody>
      </p:sp>
      <p:graphicFrame>
        <p:nvGraphicFramePr>
          <p:cNvPr id="7" name="Diagram 6">
            <a:extLst>
              <a:ext uri="{FF2B5EF4-FFF2-40B4-BE49-F238E27FC236}">
                <a16:creationId xmlns:a16="http://schemas.microsoft.com/office/drawing/2014/main" id="{226FFE2F-1DB3-2549-91AF-8D28B460D71B}"/>
              </a:ext>
            </a:extLst>
          </p:cNvPr>
          <p:cNvGraphicFramePr/>
          <p:nvPr/>
        </p:nvGraphicFramePr>
        <p:xfrm>
          <a:off x="6640448" y="3826598"/>
          <a:ext cx="1264597" cy="1285541"/>
        </p:xfrm>
        <a:graphic>
          <a:graphicData uri="http://schemas.openxmlformats.org/drawingml/2006/diagram">
            <dgm:relIds xmlns:dgm="http://schemas.openxmlformats.org/drawingml/2006/diagram" xmlns:r="http://schemas.openxmlformats.org/officeDocument/2006/relationships" r:dm="rId17" r:lo="rId18" r:qs="rId19" r:cs="rId20"/>
          </a:graphicData>
        </a:graphic>
      </p:graphicFrame>
      <p:pic>
        <p:nvPicPr>
          <p:cNvPr id="14" name="Picture 13">
            <a:hlinkClick r:id="rId22"/>
            <a:extLst>
              <a:ext uri="{FF2B5EF4-FFF2-40B4-BE49-F238E27FC236}">
                <a16:creationId xmlns:a16="http://schemas.microsoft.com/office/drawing/2014/main" id="{3601CFF8-71FF-8C40-A876-4567AC2611F5}"/>
              </a:ext>
            </a:extLst>
          </p:cNvPr>
          <p:cNvPicPr>
            <a:picLocks noChangeAspect="1"/>
          </p:cNvPicPr>
          <p:nvPr/>
        </p:nvPicPr>
        <p:blipFill>
          <a:blip r:embed="rId23" cstate="screen">
            <a:extLst>
              <a:ext uri="{28A0092B-C50C-407E-A947-70E740481C1C}">
                <a14:useLocalDpi xmlns:a14="http://schemas.microsoft.com/office/drawing/2010/main"/>
              </a:ext>
            </a:extLst>
          </a:blip>
          <a:stretch>
            <a:fillRect/>
          </a:stretch>
        </p:blipFill>
        <p:spPr>
          <a:xfrm>
            <a:off x="5511455" y="1084763"/>
            <a:ext cx="1381150" cy="2119169"/>
          </a:xfrm>
          <a:prstGeom prst="rect">
            <a:avLst/>
          </a:prstGeom>
        </p:spPr>
      </p:pic>
      <p:pic>
        <p:nvPicPr>
          <p:cNvPr id="1026" name="Picture 2">
            <a:hlinkClick r:id="rId24"/>
            <a:extLst>
              <a:ext uri="{FF2B5EF4-FFF2-40B4-BE49-F238E27FC236}">
                <a16:creationId xmlns:a16="http://schemas.microsoft.com/office/drawing/2014/main" id="{CA2BFFA9-D9C7-0C45-B8C4-DF666EF03E15}"/>
              </a:ext>
            </a:extLst>
          </p:cNvPr>
          <p:cNvPicPr>
            <a:picLocks noChangeAspect="1" noChangeArrowheads="1"/>
          </p:cNvPicPr>
          <p:nvPr/>
        </p:nvPicPr>
        <p:blipFill>
          <a:blip r:embed="rId25" cstate="screen">
            <a:extLst>
              <a:ext uri="{28A0092B-C50C-407E-A947-70E740481C1C}">
                <a14:useLocalDpi xmlns:a14="http://schemas.microsoft.com/office/drawing/2010/main"/>
              </a:ext>
            </a:extLst>
          </a:blip>
          <a:srcRect/>
          <a:stretch>
            <a:fillRect/>
          </a:stretch>
        </p:blipFill>
        <p:spPr bwMode="auto">
          <a:xfrm>
            <a:off x="7149203" y="2716038"/>
            <a:ext cx="1402222" cy="931938"/>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a:extLst>
              <a:ext uri="{FF2B5EF4-FFF2-40B4-BE49-F238E27FC236}">
                <a16:creationId xmlns:a16="http://schemas.microsoft.com/office/drawing/2014/main" id="{ED525048-3F2D-D649-9DA3-A76A25DAE5C4}"/>
              </a:ext>
            </a:extLst>
          </p:cNvPr>
          <p:cNvPicPr>
            <a:picLocks noChangeAspect="1"/>
          </p:cNvPicPr>
          <p:nvPr/>
        </p:nvPicPr>
        <p:blipFill rotWithShape="1">
          <a:blip r:embed="rId26" cstate="screen">
            <a:duotone>
              <a:schemeClr val="accent1">
                <a:shade val="45000"/>
                <a:satMod val="135000"/>
              </a:schemeClr>
              <a:prstClr val="white"/>
            </a:duotone>
            <a:extLst>
              <a:ext uri="{28A0092B-C50C-407E-A947-70E740481C1C}">
                <a14:useLocalDpi xmlns:a14="http://schemas.microsoft.com/office/drawing/2010/main"/>
              </a:ext>
            </a:extLst>
          </a:blip>
          <a:srcRect/>
          <a:stretch/>
        </p:blipFill>
        <p:spPr>
          <a:xfrm>
            <a:off x="4774758" y="1192707"/>
            <a:ext cx="457254" cy="474191"/>
          </a:xfrm>
          <a:prstGeom prst="rect">
            <a:avLst/>
          </a:prstGeom>
        </p:spPr>
      </p:pic>
      <p:graphicFrame>
        <p:nvGraphicFramePr>
          <p:cNvPr id="15" name="Diagram 14">
            <a:extLst>
              <a:ext uri="{FF2B5EF4-FFF2-40B4-BE49-F238E27FC236}">
                <a16:creationId xmlns:a16="http://schemas.microsoft.com/office/drawing/2014/main" id="{B24D7394-1CE8-9B4D-9317-FD7DA5A2CF83}"/>
              </a:ext>
            </a:extLst>
          </p:cNvPr>
          <p:cNvGraphicFramePr/>
          <p:nvPr/>
        </p:nvGraphicFramePr>
        <p:xfrm>
          <a:off x="4145415" y="1113514"/>
          <a:ext cx="813525" cy="612037"/>
        </p:xfrm>
        <a:graphic>
          <a:graphicData uri="http://schemas.openxmlformats.org/drawingml/2006/diagram">
            <dgm:relIds xmlns:dgm="http://schemas.openxmlformats.org/drawingml/2006/diagram" xmlns:r="http://schemas.openxmlformats.org/officeDocument/2006/relationships" r:dm="rId27" r:lo="rId28" r:qs="rId29" r:cs="rId30"/>
          </a:graphicData>
        </a:graphic>
      </p:graphicFrame>
      <p:sp>
        <p:nvSpPr>
          <p:cNvPr id="6" name="TextBox 5">
            <a:extLst>
              <a:ext uri="{FF2B5EF4-FFF2-40B4-BE49-F238E27FC236}">
                <a16:creationId xmlns:a16="http://schemas.microsoft.com/office/drawing/2014/main" id="{471B07D0-00BD-5141-8F78-0E22DEB2D178}"/>
              </a:ext>
            </a:extLst>
          </p:cNvPr>
          <p:cNvSpPr txBox="1"/>
          <p:nvPr/>
        </p:nvSpPr>
        <p:spPr>
          <a:xfrm>
            <a:off x="5335896" y="4758527"/>
            <a:ext cx="1617751" cy="261610"/>
          </a:xfrm>
          <a:prstGeom prst="rect">
            <a:avLst/>
          </a:prstGeom>
          <a:noFill/>
        </p:spPr>
        <p:txBody>
          <a:bodyPr wrap="none" rtlCol="0">
            <a:spAutoFit/>
          </a:bodyPr>
          <a:lstStyle/>
          <a:p>
            <a:r>
              <a:rPr lang="en-TW" sz="1100" dirty="0"/>
              <a:t>(Accountants/Lawyers)</a:t>
            </a:r>
          </a:p>
        </p:txBody>
      </p:sp>
      <p:sp>
        <p:nvSpPr>
          <p:cNvPr id="19" name="TextBox 18">
            <a:extLst>
              <a:ext uri="{FF2B5EF4-FFF2-40B4-BE49-F238E27FC236}">
                <a16:creationId xmlns:a16="http://schemas.microsoft.com/office/drawing/2014/main" id="{9B10FF83-3ADF-B84B-95C5-29DFF8E41829}"/>
              </a:ext>
            </a:extLst>
          </p:cNvPr>
          <p:cNvSpPr txBox="1"/>
          <p:nvPr/>
        </p:nvSpPr>
        <p:spPr>
          <a:xfrm>
            <a:off x="1971021" y="4766156"/>
            <a:ext cx="2651688" cy="261610"/>
          </a:xfrm>
          <a:prstGeom prst="rect">
            <a:avLst/>
          </a:prstGeom>
          <a:noFill/>
        </p:spPr>
        <p:txBody>
          <a:bodyPr wrap="none" rtlCol="0">
            <a:spAutoFit/>
          </a:bodyPr>
          <a:lstStyle/>
          <a:p>
            <a:r>
              <a:rPr lang="en-TW" sz="1100" dirty="0"/>
              <a:t>(Content Producers/Product Designers)</a:t>
            </a:r>
          </a:p>
        </p:txBody>
      </p:sp>
      <p:sp>
        <p:nvSpPr>
          <p:cNvPr id="20" name="TextBox 19">
            <a:extLst>
              <a:ext uri="{FF2B5EF4-FFF2-40B4-BE49-F238E27FC236}">
                <a16:creationId xmlns:a16="http://schemas.microsoft.com/office/drawing/2014/main" id="{1CE63FB7-1C64-8D44-8037-7E8B11B3390C}"/>
              </a:ext>
            </a:extLst>
          </p:cNvPr>
          <p:cNvSpPr txBox="1"/>
          <p:nvPr/>
        </p:nvSpPr>
        <p:spPr>
          <a:xfrm>
            <a:off x="3676777" y="1609503"/>
            <a:ext cx="1750800" cy="261610"/>
          </a:xfrm>
          <a:prstGeom prst="rect">
            <a:avLst/>
          </a:prstGeom>
          <a:noFill/>
        </p:spPr>
        <p:txBody>
          <a:bodyPr wrap="none" rtlCol="0">
            <a:spAutoFit/>
          </a:bodyPr>
          <a:lstStyle/>
          <a:p>
            <a:r>
              <a:rPr lang="en-TW" sz="1100" dirty="0"/>
              <a:t>(Consumers/Distributors)</a:t>
            </a:r>
          </a:p>
        </p:txBody>
      </p:sp>
      <p:sp>
        <p:nvSpPr>
          <p:cNvPr id="21" name="TextBox 20">
            <a:extLst>
              <a:ext uri="{FF2B5EF4-FFF2-40B4-BE49-F238E27FC236}">
                <a16:creationId xmlns:a16="http://schemas.microsoft.com/office/drawing/2014/main" id="{7CD0BCC1-289C-8446-8F5F-1AF641250E63}"/>
              </a:ext>
            </a:extLst>
          </p:cNvPr>
          <p:cNvSpPr txBox="1"/>
          <p:nvPr/>
        </p:nvSpPr>
        <p:spPr>
          <a:xfrm>
            <a:off x="2359933" y="3765844"/>
            <a:ext cx="1781257" cy="261610"/>
          </a:xfrm>
          <a:prstGeom prst="rect">
            <a:avLst/>
          </a:prstGeom>
          <a:noFill/>
        </p:spPr>
        <p:txBody>
          <a:bodyPr wrap="none" rtlCol="0">
            <a:spAutoFit/>
          </a:bodyPr>
          <a:lstStyle/>
          <a:p>
            <a:r>
              <a:rPr lang="en-TW" sz="1100" dirty="0">
                <a:solidFill>
                  <a:schemeClr val="bg2">
                    <a:lumMod val="40000"/>
                    <a:lumOff val="60000"/>
                  </a:schemeClr>
                </a:solidFill>
              </a:rPr>
              <a:t>(Artists/Creative Projects)</a:t>
            </a:r>
          </a:p>
        </p:txBody>
      </p:sp>
      <p:sp>
        <p:nvSpPr>
          <p:cNvPr id="22" name="TextBox 21">
            <a:extLst>
              <a:ext uri="{FF2B5EF4-FFF2-40B4-BE49-F238E27FC236}">
                <a16:creationId xmlns:a16="http://schemas.microsoft.com/office/drawing/2014/main" id="{1C29F726-E637-774B-9E89-197BFEF8A2F1}"/>
              </a:ext>
            </a:extLst>
          </p:cNvPr>
          <p:cNvSpPr txBox="1"/>
          <p:nvPr/>
        </p:nvSpPr>
        <p:spPr>
          <a:xfrm>
            <a:off x="5347918" y="3765844"/>
            <a:ext cx="1867819" cy="261610"/>
          </a:xfrm>
          <a:prstGeom prst="rect">
            <a:avLst/>
          </a:prstGeom>
          <a:noFill/>
        </p:spPr>
        <p:txBody>
          <a:bodyPr wrap="none" rtlCol="0">
            <a:spAutoFit/>
          </a:bodyPr>
          <a:lstStyle/>
          <a:p>
            <a:r>
              <a:rPr lang="en-TW" sz="1100" dirty="0">
                <a:solidFill>
                  <a:schemeClr val="bg2">
                    <a:lumMod val="40000"/>
                    <a:lumOff val="60000"/>
                  </a:schemeClr>
                </a:solidFill>
              </a:rPr>
              <a:t>(Administrators/Witnesses)</a:t>
            </a:r>
          </a:p>
        </p:txBody>
      </p:sp>
      <p:sp>
        <p:nvSpPr>
          <p:cNvPr id="23" name="TextBox 22">
            <a:extLst>
              <a:ext uri="{FF2B5EF4-FFF2-40B4-BE49-F238E27FC236}">
                <a16:creationId xmlns:a16="http://schemas.microsoft.com/office/drawing/2014/main" id="{195BA788-9430-0F49-BBA8-30374489686F}"/>
              </a:ext>
            </a:extLst>
          </p:cNvPr>
          <p:cNvSpPr txBox="1"/>
          <p:nvPr/>
        </p:nvSpPr>
        <p:spPr>
          <a:xfrm>
            <a:off x="3922875" y="933713"/>
            <a:ext cx="1388522" cy="261610"/>
          </a:xfrm>
          <a:prstGeom prst="rect">
            <a:avLst/>
          </a:prstGeom>
          <a:noFill/>
        </p:spPr>
        <p:txBody>
          <a:bodyPr wrap="none" rtlCol="0">
            <a:spAutoFit/>
          </a:bodyPr>
          <a:lstStyle/>
          <a:p>
            <a:r>
              <a:rPr lang="en-TW" sz="1100" dirty="0">
                <a:solidFill>
                  <a:schemeClr val="bg2">
                    <a:lumMod val="40000"/>
                    <a:lumOff val="60000"/>
                  </a:schemeClr>
                </a:solidFill>
              </a:rPr>
              <a:t>(students/teachers)</a:t>
            </a:r>
          </a:p>
        </p:txBody>
      </p:sp>
      <p:sp>
        <p:nvSpPr>
          <p:cNvPr id="9" name="Slide Number Placeholder 8">
            <a:extLst>
              <a:ext uri="{FF2B5EF4-FFF2-40B4-BE49-F238E27FC236}">
                <a16:creationId xmlns:a16="http://schemas.microsoft.com/office/drawing/2014/main" id="{B4E6565D-978A-764C-B788-F82A2B1B991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43</a:t>
            </a:fld>
            <a:endParaRPr lang="en" dirty="0"/>
          </a:p>
        </p:txBody>
      </p:sp>
    </p:spTree>
    <p:extLst>
      <p:ext uri="{BB962C8B-B14F-4D97-AF65-F5344CB8AC3E}">
        <p14:creationId xmlns:p14="http://schemas.microsoft.com/office/powerpoint/2010/main" val="76526092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r>
              <a:rPr lang="en-US" altLang="zh-CN" dirty="0">
                <a:latin typeface="Weibei SC" panose="03000800000000000000" pitchFamily="66" charset="-128"/>
                <a:ea typeface="Weibei SC" panose="03000800000000000000" pitchFamily="66" charset="-128"/>
                <a:hlinkClick r:id="rId3"/>
              </a:rPr>
              <a:t>Accountants’ Value Proposition</a:t>
            </a:r>
            <a:endParaRPr lang="en-US" dirty="0">
              <a:latin typeface="Weibei SC" panose="03000800000000000000" pitchFamily="66" charset="-128"/>
              <a:ea typeface="Weibei SC" panose="03000800000000000000" pitchFamily="66" charset="-128"/>
            </a:endParaRPr>
          </a:p>
        </p:txBody>
      </p:sp>
      <p:pic>
        <p:nvPicPr>
          <p:cNvPr id="5" name="Picture 4">
            <a:hlinkClick r:id="rId3"/>
            <a:extLst>
              <a:ext uri="{FF2B5EF4-FFF2-40B4-BE49-F238E27FC236}">
                <a16:creationId xmlns:a16="http://schemas.microsoft.com/office/drawing/2014/main" id="{CF472A6E-ECF9-3140-B30C-B0F599B8D2E0}"/>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335584" y="963823"/>
            <a:ext cx="6472833" cy="4179677"/>
          </a:xfrm>
          <a:prstGeom prst="rect">
            <a:avLst/>
          </a:prstGeom>
        </p:spPr>
      </p:pic>
      <p:pic>
        <p:nvPicPr>
          <p:cNvPr id="7" name="Picture 6">
            <a:hlinkClick r:id="rId3"/>
            <a:extLst>
              <a:ext uri="{FF2B5EF4-FFF2-40B4-BE49-F238E27FC236}">
                <a16:creationId xmlns:a16="http://schemas.microsoft.com/office/drawing/2014/main" id="{F688F96A-0724-EF42-BF2A-30D48A90E605}"/>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808417" y="875875"/>
            <a:ext cx="1048716" cy="1485476"/>
          </a:xfrm>
          <a:prstGeom prst="rect">
            <a:avLst/>
          </a:prstGeom>
        </p:spPr>
      </p:pic>
      <p:sp>
        <p:nvSpPr>
          <p:cNvPr id="9" name="TextBox 8">
            <a:extLst>
              <a:ext uri="{FF2B5EF4-FFF2-40B4-BE49-F238E27FC236}">
                <a16:creationId xmlns:a16="http://schemas.microsoft.com/office/drawing/2014/main" id="{FD7BF432-A71F-524D-A6DA-7B78CEAE76FA}"/>
              </a:ext>
            </a:extLst>
          </p:cNvPr>
          <p:cNvSpPr txBox="1"/>
          <p:nvPr/>
        </p:nvSpPr>
        <p:spPr>
          <a:xfrm>
            <a:off x="7624888" y="2571750"/>
            <a:ext cx="1415773" cy="900246"/>
          </a:xfrm>
          <a:prstGeom prst="rect">
            <a:avLst/>
          </a:prstGeom>
          <a:noFill/>
        </p:spPr>
        <p:txBody>
          <a:bodyPr wrap="none" rtlCol="0">
            <a:spAutoFit/>
          </a:bodyPr>
          <a:lstStyle/>
          <a:p>
            <a:pPr algn="ctr"/>
            <a:r>
              <a:rPr lang="en-CN" sz="1050" dirty="0"/>
              <a:t>The International</a:t>
            </a:r>
          </a:p>
          <a:p>
            <a:pPr algn="ctr"/>
            <a:r>
              <a:rPr lang="en-CN" sz="1050" dirty="0"/>
              <a:t>Integrated Reporting</a:t>
            </a:r>
          </a:p>
          <a:p>
            <a:pPr algn="ctr"/>
            <a:r>
              <a:rPr lang="en-CN" sz="1050" dirty="0"/>
              <a:t>Framework</a:t>
            </a:r>
          </a:p>
          <a:p>
            <a:pPr algn="ctr"/>
            <a:endParaRPr lang="en-CN" sz="1050" dirty="0"/>
          </a:p>
          <a:p>
            <a:pPr algn="ctr"/>
            <a:r>
              <a:rPr lang="en-CN" sz="1050" dirty="0"/>
              <a:t>Dec. 2013</a:t>
            </a:r>
          </a:p>
        </p:txBody>
      </p:sp>
    </p:spTree>
    <p:extLst>
      <p:ext uri="{BB962C8B-B14F-4D97-AF65-F5344CB8AC3E}">
        <p14:creationId xmlns:p14="http://schemas.microsoft.com/office/powerpoint/2010/main" val="76842849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err="1">
                <a:solidFill>
                  <a:schemeClr val="tx1"/>
                </a:solidFill>
              </a:rPr>
              <a:t>Holacracy</a:t>
            </a:r>
            <a:r>
              <a:rPr lang="en-US" dirty="0">
                <a:solidFill>
                  <a:schemeClr val="tx1"/>
                </a:solidFill>
              </a:rPr>
              <a:t>: a mechanism for </a:t>
            </a:r>
            <a:br>
              <a:rPr lang="en-US" dirty="0">
                <a:solidFill>
                  <a:schemeClr val="tx1"/>
                </a:solidFill>
              </a:rPr>
            </a:br>
            <a:r>
              <a:rPr lang="en-US" dirty="0">
                <a:solidFill>
                  <a:schemeClr val="tx1"/>
                </a:solidFill>
              </a:rPr>
              <a:t>Communication and Control</a:t>
            </a:r>
            <a:endParaRPr dirty="0">
              <a:solidFill>
                <a:srgbClr val="FF0000"/>
              </a:solidFill>
            </a:endParaRPr>
          </a:p>
        </p:txBody>
      </p:sp>
      <p:sp>
        <p:nvSpPr>
          <p:cNvPr id="11" name="TextBox 10">
            <a:extLst>
              <a:ext uri="{FF2B5EF4-FFF2-40B4-BE49-F238E27FC236}">
                <a16:creationId xmlns:a16="http://schemas.microsoft.com/office/drawing/2014/main" id="{DFBD3031-C67C-4841-84DA-73CB40A3E1F2}"/>
              </a:ext>
            </a:extLst>
          </p:cNvPr>
          <p:cNvSpPr txBox="1"/>
          <p:nvPr/>
        </p:nvSpPr>
        <p:spPr>
          <a:xfrm>
            <a:off x="1332362" y="4591221"/>
            <a:ext cx="7140096" cy="307777"/>
          </a:xfrm>
          <a:prstGeom prst="rect">
            <a:avLst/>
          </a:prstGeom>
          <a:noFill/>
        </p:spPr>
        <p:txBody>
          <a:bodyPr wrap="none" rtlCol="0">
            <a:spAutoFit/>
          </a:bodyPr>
          <a:lstStyle/>
          <a:p>
            <a:r>
              <a:rPr lang="en-US" dirty="0"/>
              <a:t>Image Source: </a:t>
            </a:r>
            <a:r>
              <a:rPr lang="en-US" dirty="0" err="1"/>
              <a:t>Holacracy</a:t>
            </a:r>
            <a:r>
              <a:rPr lang="en-US" dirty="0"/>
              <a:t>: The New Management System for a Rapidly Changing World</a:t>
            </a:r>
            <a:endParaRPr lang="en-TW" dirty="0"/>
          </a:p>
        </p:txBody>
      </p:sp>
      <p:pic>
        <p:nvPicPr>
          <p:cNvPr id="10241" name="Picture 1">
            <a:extLst>
              <a:ext uri="{FF2B5EF4-FFF2-40B4-BE49-F238E27FC236}">
                <a16:creationId xmlns:a16="http://schemas.microsoft.com/office/drawing/2014/main" id="{53114AD1-5BE9-F444-8F27-D23F4057C349}"/>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91820" y="1484168"/>
            <a:ext cx="1725104" cy="257732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3483A276-3AEE-1B4F-85CA-869356A4B2DB}"/>
              </a:ext>
            </a:extLst>
          </p:cNvPr>
          <p:cNvPicPr>
            <a:picLocks noChangeAspect="1"/>
          </p:cNvPicPr>
          <p:nvPr/>
        </p:nvPicPr>
        <p:blipFill>
          <a:blip r:embed="rId4"/>
          <a:stretch>
            <a:fillRect/>
          </a:stretch>
        </p:blipFill>
        <p:spPr>
          <a:xfrm>
            <a:off x="2317124" y="1401216"/>
            <a:ext cx="3333778" cy="2968233"/>
          </a:xfrm>
          <a:prstGeom prst="rect">
            <a:avLst/>
          </a:prstGeom>
        </p:spPr>
      </p:pic>
      <p:pic>
        <p:nvPicPr>
          <p:cNvPr id="6" name="Picture 5">
            <a:extLst>
              <a:ext uri="{FF2B5EF4-FFF2-40B4-BE49-F238E27FC236}">
                <a16:creationId xmlns:a16="http://schemas.microsoft.com/office/drawing/2014/main" id="{2295D933-370B-2741-9444-FB1591806F72}"/>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883594" y="3348688"/>
            <a:ext cx="1273418" cy="909963"/>
          </a:xfrm>
          <a:prstGeom prst="rect">
            <a:avLst/>
          </a:prstGeom>
        </p:spPr>
      </p:pic>
      <p:pic>
        <p:nvPicPr>
          <p:cNvPr id="7" name="Picture 6">
            <a:extLst>
              <a:ext uri="{FF2B5EF4-FFF2-40B4-BE49-F238E27FC236}">
                <a16:creationId xmlns:a16="http://schemas.microsoft.com/office/drawing/2014/main" id="{49B81EC1-F1BB-424E-AF4C-951BF3D5D09F}"/>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7389704" y="3351618"/>
            <a:ext cx="1330785" cy="899261"/>
          </a:xfrm>
          <a:prstGeom prst="rect">
            <a:avLst/>
          </a:prstGeom>
        </p:spPr>
      </p:pic>
      <p:sp>
        <p:nvSpPr>
          <p:cNvPr id="8" name="TextBox 7">
            <a:extLst>
              <a:ext uri="{FF2B5EF4-FFF2-40B4-BE49-F238E27FC236}">
                <a16:creationId xmlns:a16="http://schemas.microsoft.com/office/drawing/2014/main" id="{494AB9CE-F8AF-C64B-B206-360A0516E381}"/>
              </a:ext>
            </a:extLst>
          </p:cNvPr>
          <p:cNvSpPr txBox="1"/>
          <p:nvPr/>
        </p:nvSpPr>
        <p:spPr>
          <a:xfrm>
            <a:off x="6097523" y="2961822"/>
            <a:ext cx="2584362" cy="307777"/>
          </a:xfrm>
          <a:prstGeom prst="rect">
            <a:avLst/>
          </a:prstGeom>
          <a:noFill/>
        </p:spPr>
        <p:txBody>
          <a:bodyPr wrap="none" rtlCol="0">
            <a:spAutoFit/>
          </a:bodyPr>
          <a:lstStyle/>
          <a:p>
            <a:r>
              <a:rPr lang="en-TW" dirty="0"/>
              <a:t>Holacracy applied Recursively</a:t>
            </a:r>
          </a:p>
        </p:txBody>
      </p:sp>
      <p:sp>
        <p:nvSpPr>
          <p:cNvPr id="9" name="Slide Number Placeholder 8">
            <a:extLst>
              <a:ext uri="{FF2B5EF4-FFF2-40B4-BE49-F238E27FC236}">
                <a16:creationId xmlns:a16="http://schemas.microsoft.com/office/drawing/2014/main" id="{72FD252D-E301-6C41-AA35-F3393FA27A3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45</a:t>
            </a:fld>
            <a:endParaRPr lang="en" dirty="0"/>
          </a:p>
        </p:txBody>
      </p:sp>
      <p:grpSp>
        <p:nvGrpSpPr>
          <p:cNvPr id="12" name="Group 11">
            <a:extLst>
              <a:ext uri="{FF2B5EF4-FFF2-40B4-BE49-F238E27FC236}">
                <a16:creationId xmlns:a16="http://schemas.microsoft.com/office/drawing/2014/main" id="{788F5C02-5E45-F84A-99BC-6DE60C69C7EE}"/>
              </a:ext>
            </a:extLst>
          </p:cNvPr>
          <p:cNvGrpSpPr/>
          <p:nvPr/>
        </p:nvGrpSpPr>
        <p:grpSpPr>
          <a:xfrm>
            <a:off x="5956131" y="1791882"/>
            <a:ext cx="2867145" cy="860906"/>
            <a:chOff x="1929239" y="2947810"/>
            <a:chExt cx="5795379" cy="1625330"/>
          </a:xfrm>
        </p:grpSpPr>
        <p:sp>
          <p:nvSpPr>
            <p:cNvPr id="13" name="Oval 12">
              <a:extLst>
                <a:ext uri="{FF2B5EF4-FFF2-40B4-BE49-F238E27FC236}">
                  <a16:creationId xmlns:a16="http://schemas.microsoft.com/office/drawing/2014/main" id="{0C1D84E5-BD40-E14A-8589-9DD5AF9015A7}"/>
                </a:ext>
              </a:extLst>
            </p:cNvPr>
            <p:cNvSpPr/>
            <p:nvPr/>
          </p:nvSpPr>
          <p:spPr>
            <a:xfrm>
              <a:off x="1929239" y="3786139"/>
              <a:ext cx="384048" cy="384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sz="500"/>
            </a:p>
          </p:txBody>
        </p:sp>
        <p:grpSp>
          <p:nvGrpSpPr>
            <p:cNvPr id="14" name="Group 13">
              <a:extLst>
                <a:ext uri="{FF2B5EF4-FFF2-40B4-BE49-F238E27FC236}">
                  <a16:creationId xmlns:a16="http://schemas.microsoft.com/office/drawing/2014/main" id="{7A43A64B-2641-0648-A729-09B51370B232}"/>
                </a:ext>
              </a:extLst>
            </p:cNvPr>
            <p:cNvGrpSpPr/>
            <p:nvPr/>
          </p:nvGrpSpPr>
          <p:grpSpPr>
            <a:xfrm>
              <a:off x="7340570" y="2947810"/>
              <a:ext cx="384048" cy="384048"/>
              <a:chOff x="6854952" y="3657600"/>
              <a:chExt cx="384048" cy="384048"/>
            </a:xfrm>
          </p:grpSpPr>
          <p:sp>
            <p:nvSpPr>
              <p:cNvPr id="37" name="Oval 36">
                <a:extLst>
                  <a:ext uri="{FF2B5EF4-FFF2-40B4-BE49-F238E27FC236}">
                    <a16:creationId xmlns:a16="http://schemas.microsoft.com/office/drawing/2014/main" id="{C0738905-8075-B746-A2A2-C05FB0581777}"/>
                  </a:ext>
                </a:extLst>
              </p:cNvPr>
              <p:cNvSpPr/>
              <p:nvPr/>
            </p:nvSpPr>
            <p:spPr>
              <a:xfrm>
                <a:off x="6854952" y="3657600"/>
                <a:ext cx="384048" cy="3840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sz="500"/>
              </a:p>
            </p:txBody>
          </p:sp>
          <p:sp>
            <p:nvSpPr>
              <p:cNvPr id="38" name="Oval 37">
                <a:extLst>
                  <a:ext uri="{FF2B5EF4-FFF2-40B4-BE49-F238E27FC236}">
                    <a16:creationId xmlns:a16="http://schemas.microsoft.com/office/drawing/2014/main" id="{FAC052DE-3E9B-7C4E-9994-A2B95C0E8EB3}"/>
                  </a:ext>
                </a:extLst>
              </p:cNvPr>
              <p:cNvSpPr/>
              <p:nvPr/>
            </p:nvSpPr>
            <p:spPr>
              <a:xfrm>
                <a:off x="6970776" y="3773424"/>
                <a:ext cx="152400" cy="1524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sz="500"/>
              </a:p>
            </p:txBody>
          </p:sp>
        </p:grpSp>
        <p:sp>
          <p:nvSpPr>
            <p:cNvPr id="15" name="Rounded Rectangle 14">
              <a:extLst>
                <a:ext uri="{FF2B5EF4-FFF2-40B4-BE49-F238E27FC236}">
                  <a16:creationId xmlns:a16="http://schemas.microsoft.com/office/drawing/2014/main" id="{C683A4AD-70CD-D14A-8789-594E81497EDB}"/>
                </a:ext>
              </a:extLst>
            </p:cNvPr>
            <p:cNvSpPr/>
            <p:nvPr/>
          </p:nvSpPr>
          <p:spPr>
            <a:xfrm>
              <a:off x="3817620" y="3008096"/>
              <a:ext cx="1508760"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500" dirty="0">
                  <a:solidFill>
                    <a:schemeClr val="tx1"/>
                  </a:solidFill>
                </a:rPr>
                <a:t>Variable</a:t>
              </a:r>
            </a:p>
          </p:txBody>
        </p:sp>
        <p:sp>
          <p:nvSpPr>
            <p:cNvPr id="16" name="Rounded Rectangle 15">
              <a:extLst>
                <a:ext uri="{FF2B5EF4-FFF2-40B4-BE49-F238E27FC236}">
                  <a16:creationId xmlns:a16="http://schemas.microsoft.com/office/drawing/2014/main" id="{6678E953-626F-4445-947A-A616A3C619D3}"/>
                </a:ext>
              </a:extLst>
            </p:cNvPr>
            <p:cNvSpPr/>
            <p:nvPr/>
          </p:nvSpPr>
          <p:spPr>
            <a:xfrm>
              <a:off x="2947373" y="3511819"/>
              <a:ext cx="1274913" cy="265176"/>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500" dirty="0">
                  <a:solidFill>
                    <a:schemeClr val="tx1"/>
                  </a:solidFill>
                </a:rPr>
                <a:t>Expression1</a:t>
              </a:r>
            </a:p>
          </p:txBody>
        </p:sp>
        <p:sp>
          <p:nvSpPr>
            <p:cNvPr id="17" name="Rounded Rectangle 16">
              <a:extLst>
                <a:ext uri="{FF2B5EF4-FFF2-40B4-BE49-F238E27FC236}">
                  <a16:creationId xmlns:a16="http://schemas.microsoft.com/office/drawing/2014/main" id="{148BFEFF-1E6F-E349-8730-BE7CFD7DB1C7}"/>
                </a:ext>
              </a:extLst>
            </p:cNvPr>
            <p:cNvSpPr/>
            <p:nvPr/>
          </p:nvSpPr>
          <p:spPr>
            <a:xfrm>
              <a:off x="4750805" y="3510346"/>
              <a:ext cx="1274913" cy="265176"/>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500" dirty="0">
                  <a:solidFill>
                    <a:schemeClr val="bg1"/>
                  </a:solidFill>
                </a:rPr>
                <a:t>Expression2</a:t>
              </a:r>
            </a:p>
          </p:txBody>
        </p:sp>
        <p:cxnSp>
          <p:nvCxnSpPr>
            <p:cNvPr id="18" name="Straight Arrow Connector 17">
              <a:extLst>
                <a:ext uri="{FF2B5EF4-FFF2-40B4-BE49-F238E27FC236}">
                  <a16:creationId xmlns:a16="http://schemas.microsoft.com/office/drawing/2014/main" id="{F05DEC41-EBBD-B24E-B0B2-B3C7F71A1720}"/>
                </a:ext>
              </a:extLst>
            </p:cNvPr>
            <p:cNvCxnSpPr>
              <a:cxnSpLocks/>
              <a:stCxn id="13" idx="7"/>
              <a:endCxn id="16" idx="1"/>
            </p:cNvCxnSpPr>
            <p:nvPr/>
          </p:nvCxnSpPr>
          <p:spPr>
            <a:xfrm flipV="1">
              <a:off x="2257044" y="3644407"/>
              <a:ext cx="690329" cy="1979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60AA6D66-4892-3A40-B9EB-10DEE181CB19}"/>
                </a:ext>
              </a:extLst>
            </p:cNvPr>
            <p:cNvCxnSpPr>
              <a:cxnSpLocks/>
              <a:stCxn id="13" idx="0"/>
              <a:endCxn id="15" idx="1"/>
            </p:cNvCxnSpPr>
            <p:nvPr/>
          </p:nvCxnSpPr>
          <p:spPr>
            <a:xfrm flipV="1">
              <a:off x="2121263" y="3140684"/>
              <a:ext cx="1696357" cy="6454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78BA4004-6BC3-BD48-ABDE-94A7E46D0D8D}"/>
                </a:ext>
              </a:extLst>
            </p:cNvPr>
            <p:cNvCxnSpPr>
              <a:cxnSpLocks/>
              <a:stCxn id="15" idx="3"/>
              <a:endCxn id="37" idx="2"/>
            </p:cNvCxnSpPr>
            <p:nvPr/>
          </p:nvCxnSpPr>
          <p:spPr>
            <a:xfrm flipV="1">
              <a:off x="5326380" y="3139834"/>
              <a:ext cx="2014190" cy="8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3B6BC9E7-E5D8-A540-AA59-DFD4C7F9D45D}"/>
                </a:ext>
              </a:extLst>
            </p:cNvPr>
            <p:cNvCxnSpPr>
              <a:cxnSpLocks/>
              <a:stCxn id="16" idx="3"/>
              <a:endCxn id="17" idx="1"/>
            </p:cNvCxnSpPr>
            <p:nvPr/>
          </p:nvCxnSpPr>
          <p:spPr>
            <a:xfrm flipV="1">
              <a:off x="4222286" y="3642934"/>
              <a:ext cx="528519" cy="14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882F98C1-B43E-E64F-BA7E-5EC359083E88}"/>
                </a:ext>
              </a:extLst>
            </p:cNvPr>
            <p:cNvCxnSpPr>
              <a:cxnSpLocks/>
              <a:stCxn id="17" idx="3"/>
              <a:endCxn id="30" idx="1"/>
            </p:cNvCxnSpPr>
            <p:nvPr/>
          </p:nvCxnSpPr>
          <p:spPr>
            <a:xfrm>
              <a:off x="6025718" y="3642934"/>
              <a:ext cx="825650" cy="1994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Rounded Rectangle 22">
              <a:extLst>
                <a:ext uri="{FF2B5EF4-FFF2-40B4-BE49-F238E27FC236}">
                  <a16:creationId xmlns:a16="http://schemas.microsoft.com/office/drawing/2014/main" id="{A152DF3D-6871-4C47-BA29-159BDB85A1BC}"/>
                </a:ext>
              </a:extLst>
            </p:cNvPr>
            <p:cNvSpPr/>
            <p:nvPr/>
          </p:nvSpPr>
          <p:spPr>
            <a:xfrm>
              <a:off x="3448871" y="3850350"/>
              <a:ext cx="950976"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500" dirty="0">
                  <a:solidFill>
                    <a:schemeClr val="tx1"/>
                  </a:solidFill>
                </a:rPr>
                <a:t>Variable</a:t>
              </a:r>
            </a:p>
          </p:txBody>
        </p:sp>
        <p:sp>
          <p:nvSpPr>
            <p:cNvPr id="24" name="Rounded Rectangle 23">
              <a:extLst>
                <a:ext uri="{FF2B5EF4-FFF2-40B4-BE49-F238E27FC236}">
                  <a16:creationId xmlns:a16="http://schemas.microsoft.com/office/drawing/2014/main" id="{B1083C31-9225-7F42-A2D1-FF019CBD697C}"/>
                </a:ext>
              </a:extLst>
            </p:cNvPr>
            <p:cNvSpPr/>
            <p:nvPr/>
          </p:nvSpPr>
          <p:spPr>
            <a:xfrm>
              <a:off x="4750805" y="3852992"/>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500" dirty="0">
                  <a:solidFill>
                    <a:schemeClr val="tx1"/>
                  </a:solidFill>
                </a:rPr>
                <a:t>Expression</a:t>
              </a:r>
            </a:p>
          </p:txBody>
        </p:sp>
        <p:cxnSp>
          <p:nvCxnSpPr>
            <p:cNvPr id="25" name="Straight Arrow Connector 24">
              <a:extLst>
                <a:ext uri="{FF2B5EF4-FFF2-40B4-BE49-F238E27FC236}">
                  <a16:creationId xmlns:a16="http://schemas.microsoft.com/office/drawing/2014/main" id="{529A8F1E-3A4A-0946-886A-AE63C64559DA}"/>
                </a:ext>
              </a:extLst>
            </p:cNvPr>
            <p:cNvCxnSpPr>
              <a:cxnSpLocks/>
              <a:stCxn id="23" idx="3"/>
              <a:endCxn id="24" idx="1"/>
            </p:cNvCxnSpPr>
            <p:nvPr/>
          </p:nvCxnSpPr>
          <p:spPr>
            <a:xfrm>
              <a:off x="4399847" y="3982938"/>
              <a:ext cx="350958" cy="26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26" name="Group 25">
              <a:extLst>
                <a:ext uri="{FF2B5EF4-FFF2-40B4-BE49-F238E27FC236}">
                  <a16:creationId xmlns:a16="http://schemas.microsoft.com/office/drawing/2014/main" id="{28CDFF07-209D-D540-8E77-800AE2EF9CDF}"/>
                </a:ext>
              </a:extLst>
            </p:cNvPr>
            <p:cNvGrpSpPr/>
            <p:nvPr/>
          </p:nvGrpSpPr>
          <p:grpSpPr>
            <a:xfrm>
              <a:off x="2947373" y="4235049"/>
              <a:ext cx="3078345" cy="338091"/>
              <a:chOff x="2907647" y="3370617"/>
              <a:chExt cx="3078345" cy="338091"/>
            </a:xfrm>
          </p:grpSpPr>
          <p:sp>
            <p:nvSpPr>
              <p:cNvPr id="35" name="Rounded Rectangle 34">
                <a:extLst>
                  <a:ext uri="{FF2B5EF4-FFF2-40B4-BE49-F238E27FC236}">
                    <a16:creationId xmlns:a16="http://schemas.microsoft.com/office/drawing/2014/main" id="{917F19E0-6C39-6A40-8979-56E930326AB1}"/>
                  </a:ext>
                </a:extLst>
              </p:cNvPr>
              <p:cNvSpPr/>
              <p:nvPr/>
            </p:nvSpPr>
            <p:spPr>
              <a:xfrm>
                <a:off x="2907647" y="3370617"/>
                <a:ext cx="3078345" cy="33809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500" dirty="0">
                    <a:solidFill>
                      <a:schemeClr val="tx1"/>
                    </a:solidFill>
                  </a:rPr>
                  <a:t>(                           )</a:t>
                </a:r>
              </a:p>
            </p:txBody>
          </p:sp>
          <p:sp>
            <p:nvSpPr>
              <p:cNvPr id="36" name="Rounded Rectangle 35">
                <a:extLst>
                  <a:ext uri="{FF2B5EF4-FFF2-40B4-BE49-F238E27FC236}">
                    <a16:creationId xmlns:a16="http://schemas.microsoft.com/office/drawing/2014/main" id="{C3312038-AF9D-9E44-859A-6E0150ADFE9B}"/>
                  </a:ext>
                </a:extLst>
              </p:cNvPr>
              <p:cNvSpPr/>
              <p:nvPr/>
            </p:nvSpPr>
            <p:spPr>
              <a:xfrm>
                <a:off x="3861355" y="3407074"/>
                <a:ext cx="1170929"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500" dirty="0">
                    <a:solidFill>
                      <a:schemeClr val="tx1"/>
                    </a:solidFill>
                  </a:rPr>
                  <a:t>Expression</a:t>
                </a:r>
              </a:p>
            </p:txBody>
          </p:sp>
        </p:grpSp>
        <p:sp>
          <p:nvSpPr>
            <p:cNvPr id="27" name="Rounded Rectangle 26">
              <a:extLst>
                <a:ext uri="{FF2B5EF4-FFF2-40B4-BE49-F238E27FC236}">
                  <a16:creationId xmlns:a16="http://schemas.microsoft.com/office/drawing/2014/main" id="{15ECD5CD-EA92-9240-B761-87FB88A99798}"/>
                </a:ext>
              </a:extLst>
            </p:cNvPr>
            <p:cNvSpPr/>
            <p:nvPr/>
          </p:nvSpPr>
          <p:spPr>
            <a:xfrm>
              <a:off x="2947373" y="3849344"/>
              <a:ext cx="342900"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700" dirty="0">
                  <a:solidFill>
                    <a:schemeClr val="tx1"/>
                  </a:solidFill>
                </a:rPr>
                <a:t>𝜆</a:t>
              </a:r>
            </a:p>
          </p:txBody>
        </p:sp>
        <p:cxnSp>
          <p:nvCxnSpPr>
            <p:cNvPr id="28" name="Straight Arrow Connector 27">
              <a:extLst>
                <a:ext uri="{FF2B5EF4-FFF2-40B4-BE49-F238E27FC236}">
                  <a16:creationId xmlns:a16="http://schemas.microsoft.com/office/drawing/2014/main" id="{35502F11-2CD2-A84A-8478-62B8A9F9454B}"/>
                </a:ext>
              </a:extLst>
            </p:cNvPr>
            <p:cNvCxnSpPr>
              <a:cxnSpLocks/>
              <a:stCxn id="27" idx="3"/>
              <a:endCxn id="23" idx="1"/>
            </p:cNvCxnSpPr>
            <p:nvPr/>
          </p:nvCxnSpPr>
          <p:spPr>
            <a:xfrm>
              <a:off x="3290273" y="3981932"/>
              <a:ext cx="158598" cy="10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CB6FEC18-C836-C84E-9262-7A6B32102D89}"/>
                </a:ext>
              </a:extLst>
            </p:cNvPr>
            <p:cNvCxnSpPr>
              <a:cxnSpLocks/>
              <a:stCxn id="24" idx="3"/>
              <a:endCxn id="30" idx="2"/>
            </p:cNvCxnSpPr>
            <p:nvPr/>
          </p:nvCxnSpPr>
          <p:spPr>
            <a:xfrm flipV="1">
              <a:off x="6025718" y="3978163"/>
              <a:ext cx="769407" cy="74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7E5B2C21-00AE-DA48-BC12-C2F0580F856E}"/>
                </a:ext>
              </a:extLst>
            </p:cNvPr>
            <p:cNvSpPr/>
            <p:nvPr/>
          </p:nvSpPr>
          <p:spPr>
            <a:xfrm>
              <a:off x="6795125" y="3786139"/>
              <a:ext cx="384048" cy="38404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sz="500"/>
            </a:p>
          </p:txBody>
        </p:sp>
        <p:cxnSp>
          <p:nvCxnSpPr>
            <p:cNvPr id="31" name="Straight Arrow Connector 30">
              <a:extLst>
                <a:ext uri="{FF2B5EF4-FFF2-40B4-BE49-F238E27FC236}">
                  <a16:creationId xmlns:a16="http://schemas.microsoft.com/office/drawing/2014/main" id="{9D547DCC-992E-C746-8967-EC2713E9DAA7}"/>
                </a:ext>
              </a:extLst>
            </p:cNvPr>
            <p:cNvCxnSpPr>
              <a:cxnSpLocks/>
              <a:stCxn id="35" idx="3"/>
              <a:endCxn id="30" idx="3"/>
            </p:cNvCxnSpPr>
            <p:nvPr/>
          </p:nvCxnSpPr>
          <p:spPr>
            <a:xfrm flipV="1">
              <a:off x="6025718" y="4113944"/>
              <a:ext cx="825650" cy="290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4E6A20CC-FC43-2D42-BF3F-DC4757FA2D0E}"/>
                </a:ext>
              </a:extLst>
            </p:cNvPr>
            <p:cNvCxnSpPr>
              <a:cxnSpLocks/>
              <a:stCxn id="13" idx="6"/>
              <a:endCxn id="27" idx="1"/>
            </p:cNvCxnSpPr>
            <p:nvPr/>
          </p:nvCxnSpPr>
          <p:spPr>
            <a:xfrm>
              <a:off x="2313287" y="3978163"/>
              <a:ext cx="634086" cy="37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59EC22E4-BD2D-FF4C-B4A2-331073D897A0}"/>
                </a:ext>
              </a:extLst>
            </p:cNvPr>
            <p:cNvCxnSpPr>
              <a:cxnSpLocks/>
              <a:stCxn id="13" idx="5"/>
              <a:endCxn id="35" idx="1"/>
            </p:cNvCxnSpPr>
            <p:nvPr/>
          </p:nvCxnSpPr>
          <p:spPr>
            <a:xfrm>
              <a:off x="2257044" y="4113944"/>
              <a:ext cx="690329" cy="290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Elbow Connector 33">
              <a:extLst>
                <a:ext uri="{FF2B5EF4-FFF2-40B4-BE49-F238E27FC236}">
                  <a16:creationId xmlns:a16="http://schemas.microsoft.com/office/drawing/2014/main" id="{8314EE6F-0B93-C645-9231-38F40FA1A8AC}"/>
                </a:ext>
              </a:extLst>
            </p:cNvPr>
            <p:cNvCxnSpPr>
              <a:cxnSpLocks/>
              <a:stCxn id="30" idx="6"/>
              <a:endCxn id="13" idx="2"/>
            </p:cNvCxnSpPr>
            <p:nvPr/>
          </p:nvCxnSpPr>
          <p:spPr>
            <a:xfrm flipH="1">
              <a:off x="1929239" y="3978163"/>
              <a:ext cx="5249934" cy="12700"/>
            </a:xfrm>
            <a:prstGeom prst="bentConnector5">
              <a:avLst>
                <a:gd name="adj1" fmla="val -4354"/>
                <a:gd name="adj2" fmla="val 6336000"/>
                <a:gd name="adj3" fmla="val 104354"/>
              </a:avLst>
            </a:prstGeom>
            <a:ln w="381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2967509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Some idea of Implementation?</a:t>
            </a:r>
            <a:endParaRPr dirty="0">
              <a:solidFill>
                <a:schemeClr val="tx1"/>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400" b="0" i="0" u="none" strike="noStrike" kern="0" cap="none" spc="0" normalizeH="0" baseline="0" noProof="0" dirty="0">
                <a:ln>
                  <a:noFill/>
                </a:ln>
                <a:solidFill>
                  <a:srgbClr val="FFFFFF"/>
                </a:solidFill>
                <a:effectLst/>
                <a:uLnTx/>
                <a:uFillTx/>
                <a:latin typeface="Arial"/>
                <a:cs typeface="Arial"/>
                <a:sym typeface="Arial"/>
              </a:rPr>
              <a:t>Huawei VP Mr. Yang Shaoqing</a:t>
            </a:r>
          </a:p>
        </p:txBody>
      </p:sp>
      <p:pic>
        <p:nvPicPr>
          <p:cNvPr id="6" name="Picture 5">
            <a:extLst>
              <a:ext uri="{FF2B5EF4-FFF2-40B4-BE49-F238E27FC236}">
                <a16:creationId xmlns:a16="http://schemas.microsoft.com/office/drawing/2014/main" id="{A90754A6-4F61-AF42-AD27-4FCDBF1AD647}"/>
              </a:ext>
            </a:extLst>
          </p:cNvPr>
          <p:cNvPicPr>
            <a:picLocks noChangeAspect="1"/>
          </p:cNvPicPr>
          <p:nvPr/>
        </p:nvPicPr>
        <p:blipFill>
          <a:blip r:embed="rId3"/>
          <a:stretch>
            <a:fillRect/>
          </a:stretch>
        </p:blipFill>
        <p:spPr>
          <a:xfrm>
            <a:off x="990600" y="1058340"/>
            <a:ext cx="7162800" cy="3184604"/>
          </a:xfrm>
          <a:prstGeom prst="rect">
            <a:avLst/>
          </a:prstGeom>
        </p:spPr>
      </p:pic>
      <p:sp>
        <p:nvSpPr>
          <p:cNvPr id="2" name="TextBox 1">
            <a:extLst>
              <a:ext uri="{FF2B5EF4-FFF2-40B4-BE49-F238E27FC236}">
                <a16:creationId xmlns:a16="http://schemas.microsoft.com/office/drawing/2014/main" id="{2660AB67-9B6B-B347-88E7-4D562AADED10}"/>
              </a:ext>
            </a:extLst>
          </p:cNvPr>
          <p:cNvSpPr txBox="1"/>
          <p:nvPr/>
        </p:nvSpPr>
        <p:spPr>
          <a:xfrm>
            <a:off x="2196991" y="4329726"/>
            <a:ext cx="4750018" cy="52322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400" b="0" i="0" u="none" strike="noStrike" kern="0" cap="none" spc="0" normalizeH="0" baseline="0" noProof="0" dirty="0">
                <a:ln>
                  <a:noFill/>
                </a:ln>
                <a:solidFill>
                  <a:srgbClr val="000000"/>
                </a:solidFill>
                <a:effectLst/>
                <a:uLnTx/>
                <a:uFillTx/>
                <a:latin typeface="Arial"/>
                <a:cs typeface="Arial"/>
                <a:sym typeface="Arial"/>
              </a:rPr>
              <a:t>Jonas Freeman,</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400" b="0" i="0" u="none" strike="noStrike" kern="0" cap="none" spc="0" normalizeH="0" baseline="0" noProof="0" dirty="0">
                <a:ln>
                  <a:noFill/>
                </a:ln>
                <a:solidFill>
                  <a:srgbClr val="000000"/>
                </a:solidFill>
                <a:effectLst/>
                <a:uLnTx/>
                <a:uFillTx/>
                <a:latin typeface="Arial"/>
                <a:cs typeface="Arial"/>
                <a:sym typeface="Arial"/>
              </a:rPr>
              <a:t>Organizer of the 2020 Complexity Coherence Conference</a:t>
            </a:r>
          </a:p>
        </p:txBody>
      </p:sp>
    </p:spTree>
    <p:extLst>
      <p:ext uri="{BB962C8B-B14F-4D97-AF65-F5344CB8AC3E}">
        <p14:creationId xmlns:p14="http://schemas.microsoft.com/office/powerpoint/2010/main" val="69828067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Some idea of Implementation?</a:t>
            </a:r>
            <a:endParaRPr dirty="0">
              <a:solidFill>
                <a:schemeClr val="tx1"/>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400" b="0" i="0" u="none" strike="noStrike" kern="0" cap="none" spc="0" normalizeH="0" baseline="0" noProof="0" dirty="0">
                <a:ln>
                  <a:noFill/>
                </a:ln>
                <a:solidFill>
                  <a:srgbClr val="FFFFFF"/>
                </a:solidFill>
                <a:effectLst/>
                <a:uLnTx/>
                <a:uFillTx/>
                <a:latin typeface="Arial"/>
                <a:cs typeface="Arial"/>
                <a:sym typeface="Arial"/>
              </a:rPr>
              <a:t>Huawei VP Mr. Yang Shaoqing</a:t>
            </a:r>
          </a:p>
        </p:txBody>
      </p:sp>
      <p:sp>
        <p:nvSpPr>
          <p:cNvPr id="2" name="TextBox 1">
            <a:extLst>
              <a:ext uri="{FF2B5EF4-FFF2-40B4-BE49-F238E27FC236}">
                <a16:creationId xmlns:a16="http://schemas.microsoft.com/office/drawing/2014/main" id="{2660AB67-9B6B-B347-88E7-4D562AADED10}"/>
              </a:ext>
            </a:extLst>
          </p:cNvPr>
          <p:cNvSpPr txBox="1"/>
          <p:nvPr/>
        </p:nvSpPr>
        <p:spPr>
          <a:xfrm>
            <a:off x="1555845" y="4698475"/>
            <a:ext cx="6402715"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400" b="0" i="0" u="none" strike="noStrike" kern="0" cap="none" spc="0" normalizeH="0" baseline="0" noProof="0" dirty="0">
                <a:ln>
                  <a:noFill/>
                </a:ln>
                <a:solidFill>
                  <a:srgbClr val="000000"/>
                </a:solidFill>
                <a:effectLst/>
                <a:uLnTx/>
                <a:uFillTx/>
                <a:latin typeface="Arial"/>
                <a:cs typeface="Arial"/>
                <a:sym typeface="Arial"/>
              </a:rPr>
              <a:t>Arthur Dahl is one of the Speaker the 2020 Complexity Coherence Conference</a:t>
            </a:r>
          </a:p>
        </p:txBody>
      </p:sp>
      <p:pic>
        <p:nvPicPr>
          <p:cNvPr id="3" name="Picture 2">
            <a:extLst>
              <a:ext uri="{FF2B5EF4-FFF2-40B4-BE49-F238E27FC236}">
                <a16:creationId xmlns:a16="http://schemas.microsoft.com/office/drawing/2014/main" id="{B4ED9D4D-F78C-7842-8DF2-08B6796194EC}"/>
              </a:ext>
            </a:extLst>
          </p:cNvPr>
          <p:cNvPicPr>
            <a:picLocks noChangeAspect="1"/>
          </p:cNvPicPr>
          <p:nvPr/>
        </p:nvPicPr>
        <p:blipFill>
          <a:blip r:embed="rId3"/>
          <a:stretch>
            <a:fillRect/>
          </a:stretch>
        </p:blipFill>
        <p:spPr>
          <a:xfrm>
            <a:off x="1567719" y="1156661"/>
            <a:ext cx="2274725" cy="3402878"/>
          </a:xfrm>
          <a:prstGeom prst="rect">
            <a:avLst/>
          </a:prstGeom>
        </p:spPr>
      </p:pic>
      <p:sp>
        <p:nvSpPr>
          <p:cNvPr id="4" name="TextBox 3">
            <a:extLst>
              <a:ext uri="{FF2B5EF4-FFF2-40B4-BE49-F238E27FC236}">
                <a16:creationId xmlns:a16="http://schemas.microsoft.com/office/drawing/2014/main" id="{3D6C56A2-8046-C443-845C-08293BBB4B10}"/>
              </a:ext>
            </a:extLst>
          </p:cNvPr>
          <p:cNvSpPr txBox="1"/>
          <p:nvPr/>
        </p:nvSpPr>
        <p:spPr>
          <a:xfrm>
            <a:off x="4224759" y="1103773"/>
            <a:ext cx="3715474" cy="738664"/>
          </a:xfrm>
          <a:prstGeom prst="rect">
            <a:avLst/>
          </a:prstGeom>
          <a:noFill/>
        </p:spPr>
        <p:txBody>
          <a:bodyPr wrap="square" rtlCol="0">
            <a:spAutoFit/>
          </a:bodyPr>
          <a:lstStyle/>
          <a:p>
            <a:r>
              <a:rPr lang="en-TW" dirty="0"/>
              <a:t>Any system of governance must deal with two complementary criteria: </a:t>
            </a:r>
            <a:r>
              <a:rPr lang="en-TW" b="1" i="1" dirty="0"/>
              <a:t>Soundness</a:t>
            </a:r>
            <a:r>
              <a:rPr lang="en-TW" dirty="0"/>
              <a:t> and </a:t>
            </a:r>
            <a:r>
              <a:rPr lang="en-TW" b="1" i="1" dirty="0"/>
              <a:t>Completeness</a:t>
            </a:r>
          </a:p>
        </p:txBody>
      </p:sp>
      <p:sp>
        <p:nvSpPr>
          <p:cNvPr id="7" name="TextBox 6">
            <a:extLst>
              <a:ext uri="{FF2B5EF4-FFF2-40B4-BE49-F238E27FC236}">
                <a16:creationId xmlns:a16="http://schemas.microsoft.com/office/drawing/2014/main" id="{8E0B244A-50CB-DF43-963C-53B17C06B1C9}"/>
              </a:ext>
            </a:extLst>
          </p:cNvPr>
          <p:cNvSpPr txBox="1"/>
          <p:nvPr/>
        </p:nvSpPr>
        <p:spPr>
          <a:xfrm>
            <a:off x="4097437" y="2187543"/>
            <a:ext cx="4861368" cy="1477328"/>
          </a:xfrm>
          <a:prstGeom prst="rect">
            <a:avLst/>
          </a:prstGeom>
          <a:noFill/>
        </p:spPr>
        <p:txBody>
          <a:bodyPr wrap="square" rtlCol="0">
            <a:spAutoFit/>
          </a:bodyPr>
          <a:lstStyle/>
          <a:p>
            <a:r>
              <a:rPr lang="en-TW" sz="1800" dirty="0"/>
              <a:t>Foundation of Global Governance on p.445:</a:t>
            </a:r>
          </a:p>
          <a:p>
            <a:pPr marL="285750" indent="-285750">
              <a:buFont typeface="Arial" panose="020B0604020202020204" pitchFamily="34" charset="0"/>
              <a:buChar char="•"/>
            </a:pPr>
            <a:r>
              <a:rPr lang="en-US" sz="1800" dirty="0"/>
              <a:t>Accountability</a:t>
            </a:r>
          </a:p>
          <a:p>
            <a:pPr marL="285750" indent="-285750">
              <a:buFont typeface="Arial" panose="020B0604020202020204" pitchFamily="34" charset="0"/>
              <a:buChar char="•"/>
            </a:pPr>
            <a:r>
              <a:rPr lang="en-US" sz="1800" dirty="0"/>
              <a:t>Transparency</a:t>
            </a:r>
          </a:p>
          <a:p>
            <a:pPr marL="285750" indent="-285750">
              <a:buFont typeface="Arial" panose="020B0604020202020204" pitchFamily="34" charset="0"/>
              <a:buChar char="•"/>
            </a:pPr>
            <a:r>
              <a:rPr lang="en-US" sz="1800" dirty="0"/>
              <a:t>Consultation </a:t>
            </a:r>
          </a:p>
          <a:p>
            <a:pPr marL="285750" indent="-285750">
              <a:buFont typeface="Arial" panose="020B0604020202020204" pitchFamily="34" charset="0"/>
              <a:buChar char="•"/>
            </a:pPr>
            <a:r>
              <a:rPr lang="en-US" sz="1800" dirty="0"/>
              <a:t>The rule of law </a:t>
            </a:r>
          </a:p>
        </p:txBody>
      </p:sp>
      <p:pic>
        <p:nvPicPr>
          <p:cNvPr id="8" name="Picture 7">
            <a:hlinkClick r:id="rId4"/>
            <a:extLst>
              <a:ext uri="{FF2B5EF4-FFF2-40B4-BE49-F238E27FC236}">
                <a16:creationId xmlns:a16="http://schemas.microsoft.com/office/drawing/2014/main" id="{F1A04B5A-78B8-2B44-BCF2-981F674EAEAB}"/>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303029" y="2707497"/>
            <a:ext cx="2181214" cy="1707037"/>
          </a:xfrm>
          <a:prstGeom prst="rect">
            <a:avLst/>
          </a:prstGeom>
        </p:spPr>
      </p:pic>
      <p:sp>
        <p:nvSpPr>
          <p:cNvPr id="9" name="TextBox 8">
            <a:extLst>
              <a:ext uri="{FF2B5EF4-FFF2-40B4-BE49-F238E27FC236}">
                <a16:creationId xmlns:a16="http://schemas.microsoft.com/office/drawing/2014/main" id="{13146F15-9DF0-4341-A7EA-526977209B55}"/>
              </a:ext>
            </a:extLst>
          </p:cNvPr>
          <p:cNvSpPr txBox="1"/>
          <p:nvPr/>
        </p:nvSpPr>
        <p:spPr>
          <a:xfrm>
            <a:off x="6321868" y="4414534"/>
            <a:ext cx="2143536" cy="261610"/>
          </a:xfrm>
          <a:prstGeom prst="rect">
            <a:avLst/>
          </a:prstGeom>
          <a:noFill/>
        </p:spPr>
        <p:txBody>
          <a:bodyPr wrap="none" rtlCol="0">
            <a:spAutoFit/>
          </a:bodyPr>
          <a:lstStyle/>
          <a:p>
            <a:r>
              <a:rPr lang="en-TW" sz="1100" dirty="0"/>
              <a:t>Wikipedia: </a:t>
            </a:r>
            <a:r>
              <a:rPr lang="en-TW" sz="1100" dirty="0">
                <a:hlinkClick r:id="rId4"/>
              </a:rPr>
              <a:t>Amartya Kumar Sen</a:t>
            </a:r>
            <a:endParaRPr lang="en-TW" sz="1100" dirty="0"/>
          </a:p>
        </p:txBody>
      </p:sp>
    </p:spTree>
    <p:extLst>
      <p:ext uri="{BB962C8B-B14F-4D97-AF65-F5344CB8AC3E}">
        <p14:creationId xmlns:p14="http://schemas.microsoft.com/office/powerpoint/2010/main" val="59310257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3BF737C4-3EAC-2E4C-9CFD-DD05EE1BD681}"/>
              </a:ext>
            </a:extLst>
          </p:cNvPr>
          <p:cNvGrpSpPr/>
          <p:nvPr/>
        </p:nvGrpSpPr>
        <p:grpSpPr>
          <a:xfrm>
            <a:off x="2939770" y="1176549"/>
            <a:ext cx="3641529" cy="3651266"/>
            <a:chOff x="3919693" y="1568732"/>
            <a:chExt cx="4855372" cy="4868354"/>
          </a:xfrm>
        </p:grpSpPr>
        <p:pic>
          <p:nvPicPr>
            <p:cNvPr id="8" name="Picture 7">
              <a:extLst>
                <a:ext uri="{FF2B5EF4-FFF2-40B4-BE49-F238E27FC236}">
                  <a16:creationId xmlns:a16="http://schemas.microsoft.com/office/drawing/2014/main" id="{D63E2FD8-B433-4449-B1D5-E31ACA07289B}"/>
                </a:ext>
              </a:extLst>
            </p:cNvPr>
            <p:cNvPicPr>
              <a:picLocks noChangeAspect="1"/>
            </p:cNvPicPr>
            <p:nvPr/>
          </p:nvPicPr>
          <p:blipFill>
            <a:blip r:embed="rId3"/>
            <a:stretch>
              <a:fillRect/>
            </a:stretch>
          </p:blipFill>
          <p:spPr>
            <a:xfrm>
              <a:off x="3919693" y="1568732"/>
              <a:ext cx="4855372" cy="4868354"/>
            </a:xfrm>
            <a:prstGeom prst="rect">
              <a:avLst/>
            </a:prstGeom>
          </p:spPr>
        </p:pic>
        <p:sp>
          <p:nvSpPr>
            <p:cNvPr id="3" name="TextBox 2">
              <a:extLst>
                <a:ext uri="{FF2B5EF4-FFF2-40B4-BE49-F238E27FC236}">
                  <a16:creationId xmlns:a16="http://schemas.microsoft.com/office/drawing/2014/main" id="{C75D5B84-118E-934C-8FED-35FBE03FFBCD}"/>
                </a:ext>
              </a:extLst>
            </p:cNvPr>
            <p:cNvSpPr txBox="1"/>
            <p:nvPr/>
          </p:nvSpPr>
          <p:spPr>
            <a:xfrm>
              <a:off x="5934417" y="1839412"/>
              <a:ext cx="605293" cy="338555"/>
            </a:xfrm>
            <a:prstGeom prst="rect">
              <a:avLst/>
            </a:prstGeom>
            <a:noFill/>
          </p:spPr>
          <p:txBody>
            <a:bodyPr wrap="none" rtlCol="0">
              <a:spAutoFit/>
            </a:bodyPr>
            <a:lstStyle/>
            <a:p>
              <a:r>
                <a:rPr lang="zh-CN" altLang="en-US" sz="1050" dirty="0">
                  <a:solidFill>
                    <a:schemeClr val="bg1"/>
                  </a:solidFill>
                  <a:latin typeface="STXingkai" panose="02010800040101010101" pitchFamily="2" charset="-122"/>
                  <a:ea typeface="STXingkai" panose="02010800040101010101" pitchFamily="2" charset="-122"/>
                </a:rPr>
                <a:t>市场</a:t>
              </a:r>
              <a:endParaRPr lang="en-US" sz="1050" dirty="0">
                <a:solidFill>
                  <a:schemeClr val="bg1"/>
                </a:solidFill>
                <a:latin typeface="STXingkai" panose="02010800040101010101" pitchFamily="2" charset="-122"/>
                <a:ea typeface="STXingkai" panose="02010800040101010101" pitchFamily="2" charset="-122"/>
              </a:endParaRPr>
            </a:p>
          </p:txBody>
        </p:sp>
        <p:sp>
          <p:nvSpPr>
            <p:cNvPr id="9" name="TextBox 8">
              <a:extLst>
                <a:ext uri="{FF2B5EF4-FFF2-40B4-BE49-F238E27FC236}">
                  <a16:creationId xmlns:a16="http://schemas.microsoft.com/office/drawing/2014/main" id="{2415476A-B2FA-1E4D-9A35-B993288AA374}"/>
                </a:ext>
              </a:extLst>
            </p:cNvPr>
            <p:cNvSpPr txBox="1"/>
            <p:nvPr/>
          </p:nvSpPr>
          <p:spPr>
            <a:xfrm>
              <a:off x="3919693" y="3818242"/>
              <a:ext cx="605293" cy="338555"/>
            </a:xfrm>
            <a:prstGeom prst="rect">
              <a:avLst/>
            </a:prstGeom>
            <a:noFill/>
          </p:spPr>
          <p:txBody>
            <a:bodyPr wrap="none" rtlCol="0">
              <a:spAutoFit/>
            </a:bodyPr>
            <a:lstStyle/>
            <a:p>
              <a:r>
                <a:rPr lang="zh-CN" altLang="en-US" sz="1050" dirty="0">
                  <a:solidFill>
                    <a:schemeClr val="bg1"/>
                  </a:solidFill>
                  <a:latin typeface="STXingkai" panose="02010800040101010101" pitchFamily="2" charset="-122"/>
                  <a:ea typeface="STXingkai" panose="02010800040101010101" pitchFamily="2" charset="-122"/>
                </a:rPr>
                <a:t>架构</a:t>
              </a:r>
              <a:endParaRPr lang="en-US" sz="1050" dirty="0">
                <a:solidFill>
                  <a:schemeClr val="bg1"/>
                </a:solidFill>
                <a:latin typeface="STXingkai" panose="02010800040101010101" pitchFamily="2" charset="-122"/>
                <a:ea typeface="STXingkai" panose="02010800040101010101" pitchFamily="2" charset="-122"/>
              </a:endParaRPr>
            </a:p>
          </p:txBody>
        </p:sp>
        <p:sp>
          <p:nvSpPr>
            <p:cNvPr id="11" name="TextBox 10">
              <a:extLst>
                <a:ext uri="{FF2B5EF4-FFF2-40B4-BE49-F238E27FC236}">
                  <a16:creationId xmlns:a16="http://schemas.microsoft.com/office/drawing/2014/main" id="{DC0793E1-3004-844D-A02B-1B78B8A5767C}"/>
                </a:ext>
              </a:extLst>
            </p:cNvPr>
            <p:cNvSpPr txBox="1"/>
            <p:nvPr/>
          </p:nvSpPr>
          <p:spPr>
            <a:xfrm>
              <a:off x="8108244" y="3818242"/>
              <a:ext cx="605293" cy="338555"/>
            </a:xfrm>
            <a:prstGeom prst="rect">
              <a:avLst/>
            </a:prstGeom>
            <a:noFill/>
          </p:spPr>
          <p:txBody>
            <a:bodyPr wrap="none" rtlCol="0">
              <a:spAutoFit/>
            </a:bodyPr>
            <a:lstStyle/>
            <a:p>
              <a:r>
                <a:rPr lang="zh-CN" altLang="en-US" sz="1050" dirty="0">
                  <a:solidFill>
                    <a:schemeClr val="bg1"/>
                  </a:solidFill>
                  <a:latin typeface="STXingkai" panose="02010800040101010101" pitchFamily="2" charset="-122"/>
                  <a:ea typeface="STXingkai" panose="02010800040101010101" pitchFamily="2" charset="-122"/>
                </a:rPr>
                <a:t>执法</a:t>
              </a:r>
              <a:endParaRPr lang="en-US" sz="1050" dirty="0">
                <a:solidFill>
                  <a:schemeClr val="bg1"/>
                </a:solidFill>
                <a:latin typeface="STXingkai" panose="02010800040101010101" pitchFamily="2" charset="-122"/>
                <a:ea typeface="STXingkai" panose="02010800040101010101" pitchFamily="2" charset="-122"/>
              </a:endParaRPr>
            </a:p>
          </p:txBody>
        </p:sp>
        <p:sp>
          <p:nvSpPr>
            <p:cNvPr id="12" name="TextBox 11">
              <a:extLst>
                <a:ext uri="{FF2B5EF4-FFF2-40B4-BE49-F238E27FC236}">
                  <a16:creationId xmlns:a16="http://schemas.microsoft.com/office/drawing/2014/main" id="{1C3B6EC2-9DB1-624F-B4F1-C0EB97D9A407}"/>
                </a:ext>
              </a:extLst>
            </p:cNvPr>
            <p:cNvSpPr txBox="1"/>
            <p:nvPr/>
          </p:nvSpPr>
          <p:spPr>
            <a:xfrm>
              <a:off x="5934418" y="5859569"/>
              <a:ext cx="605293" cy="338555"/>
            </a:xfrm>
            <a:prstGeom prst="rect">
              <a:avLst/>
            </a:prstGeom>
            <a:noFill/>
          </p:spPr>
          <p:txBody>
            <a:bodyPr wrap="none" rtlCol="0">
              <a:spAutoFit/>
            </a:bodyPr>
            <a:lstStyle/>
            <a:p>
              <a:r>
                <a:rPr lang="zh-CN" altLang="en-US" sz="1050" dirty="0">
                  <a:solidFill>
                    <a:schemeClr val="bg1"/>
                  </a:solidFill>
                  <a:latin typeface="STXingkai" panose="02010800040101010101" pitchFamily="2" charset="-122"/>
                  <a:ea typeface="STXingkai" panose="02010800040101010101" pitchFamily="2" charset="-122"/>
                </a:rPr>
                <a:t>常态</a:t>
              </a:r>
              <a:endParaRPr lang="en-US" sz="1050" dirty="0">
                <a:solidFill>
                  <a:schemeClr val="bg1"/>
                </a:solidFill>
                <a:latin typeface="STXingkai" panose="02010800040101010101" pitchFamily="2" charset="-122"/>
                <a:ea typeface="STXingkai" panose="02010800040101010101" pitchFamily="2" charset="-122"/>
              </a:endParaRPr>
            </a:p>
          </p:txBody>
        </p:sp>
      </p:grpSp>
      <p:sp>
        <p:nvSpPr>
          <p:cNvPr id="10" name="Title 1"/>
          <p:cNvSpPr txBox="1"/>
          <p:nvPr/>
        </p:nvSpPr>
        <p:spPr>
          <a:xfrm>
            <a:off x="233796" y="-4664"/>
            <a:ext cx="8676409" cy="857250"/>
          </a:xfrm>
          <a:prstGeom prst="rect">
            <a:avLst/>
          </a:prstGeom>
        </p:spPr>
        <p:txBody>
          <a:bodyPr vert="horz" lIns="68580" tIns="34290" rIns="68580" bIns="3429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lvl="0">
              <a:lnSpc>
                <a:spcPct val="150000"/>
              </a:lnSpc>
              <a:defRPr/>
            </a:pPr>
            <a:r>
              <a:rPr lang="en-US" altLang="zh-CN" sz="3300" spc="225" dirty="0">
                <a:ea typeface="华文新魏" panose="02010800040101010101" pitchFamily="2" charset="-122"/>
                <a:cs typeface="Adobe 繁黑體 Std B"/>
              </a:rPr>
              <a:t>The arrow diagram in Cyberspace</a:t>
            </a:r>
            <a:endParaRPr lang="zh-CN" altLang="en-US" sz="3300" spc="225" dirty="0">
              <a:ea typeface="华文新魏" panose="02010800040101010101" pitchFamily="2" charset="-122"/>
              <a:cs typeface="Adobe 繁黑體 Std B"/>
            </a:endParaRPr>
          </a:p>
        </p:txBody>
      </p:sp>
      <p:sp>
        <p:nvSpPr>
          <p:cNvPr id="4" name="Up Arrow 3"/>
          <p:cNvSpPr/>
          <p:nvPr/>
        </p:nvSpPr>
        <p:spPr>
          <a:xfrm>
            <a:off x="4954218" y="1332687"/>
            <a:ext cx="1325296" cy="3338989"/>
          </a:xfrm>
          <a:prstGeom prst="upArrow">
            <a:avLst>
              <a:gd name="adj1" fmla="val 50000"/>
              <a:gd name="adj2" fmla="val 53972"/>
            </a:avLst>
          </a:prstGeom>
          <a:gradFill>
            <a:gsLst>
              <a:gs pos="0">
                <a:schemeClr val="accent1">
                  <a:tint val="100000"/>
                  <a:shade val="100000"/>
                  <a:satMod val="130000"/>
                  <a:alpha val="20000"/>
                </a:schemeClr>
              </a:gs>
              <a:gs pos="100000">
                <a:schemeClr val="accent1">
                  <a:tint val="50000"/>
                  <a:shade val="100000"/>
                  <a:satMod val="35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defTabSz="685800">
              <a:buClrTx/>
              <a:defRPr/>
            </a:pPr>
            <a:r>
              <a:rPr lang="en-US" altLang="zh-CN" sz="1350" b="1" kern="1200" dirty="0">
                <a:solidFill>
                  <a:schemeClr val="tx1"/>
                </a:solidFill>
                <a:latin typeface="Weibei SC" panose="03000800000000000000" pitchFamily="66" charset="-128"/>
                <a:ea typeface="宋体" panose="02010600030101010101" pitchFamily="2" charset="-122"/>
              </a:rPr>
              <a:t>Far</a:t>
            </a:r>
            <a:endParaRPr lang="en-US" sz="1350" b="1" kern="1200" dirty="0">
              <a:solidFill>
                <a:prstClr val="white"/>
              </a:solidFill>
              <a:latin typeface="Weibei SC" panose="03000800000000000000" pitchFamily="66" charset="-128"/>
              <a:ea typeface="Weibei SC" panose="03000800000000000000" pitchFamily="66" charset="-128"/>
            </a:endParaRPr>
          </a:p>
          <a:p>
            <a:pPr algn="ctr" defTabSz="685800">
              <a:buClrTx/>
              <a:defRPr/>
            </a:pPr>
            <a:endParaRPr lang="en-US" sz="1350" b="1" kern="1200" dirty="0">
              <a:solidFill>
                <a:srgbClr val="FF0000"/>
              </a:solidFill>
              <a:latin typeface="Weibei SC" panose="03000800000000000000" pitchFamily="66" charset="-128"/>
              <a:ea typeface="Weibei SC" panose="03000800000000000000" pitchFamily="66" charset="-128"/>
            </a:endParaRPr>
          </a:p>
          <a:p>
            <a:pPr algn="ctr" defTabSz="685800">
              <a:buClrTx/>
              <a:defRPr/>
            </a:pPr>
            <a:endParaRPr lang="en-US" sz="1350" b="1" kern="1200" dirty="0">
              <a:solidFill>
                <a:srgbClr val="FF0000"/>
              </a:solidFill>
              <a:latin typeface="Weibei SC" panose="03000800000000000000" pitchFamily="66" charset="-128"/>
              <a:ea typeface="Weibei SC" panose="03000800000000000000" pitchFamily="66" charset="-128"/>
            </a:endParaRPr>
          </a:p>
          <a:p>
            <a:pPr algn="ctr" defTabSz="685800">
              <a:buClrTx/>
              <a:defRPr/>
            </a:pPr>
            <a:endParaRPr lang="en-US" sz="1350" b="1" kern="1200" dirty="0">
              <a:solidFill>
                <a:srgbClr val="FF0000"/>
              </a:solidFill>
              <a:latin typeface="Weibei SC" panose="03000800000000000000" pitchFamily="66" charset="-128"/>
              <a:ea typeface="Weibei SC" panose="03000800000000000000" pitchFamily="66" charset="-128"/>
            </a:endParaRPr>
          </a:p>
          <a:p>
            <a:pPr algn="ctr" defTabSz="685800">
              <a:buClrTx/>
              <a:defRPr/>
            </a:pPr>
            <a:endParaRPr lang="en-US" sz="1350" b="1" kern="1200" dirty="0">
              <a:solidFill>
                <a:srgbClr val="FF0000"/>
              </a:solidFill>
              <a:latin typeface="Weibei SC" panose="03000800000000000000" pitchFamily="66" charset="-128"/>
              <a:ea typeface="Weibei SC" panose="03000800000000000000" pitchFamily="66" charset="-128"/>
            </a:endParaRPr>
          </a:p>
          <a:p>
            <a:pPr algn="ctr" defTabSz="685800">
              <a:buClrTx/>
              <a:defRPr/>
            </a:pPr>
            <a:endParaRPr lang="en-US" sz="1350" b="1" kern="1200" dirty="0">
              <a:solidFill>
                <a:srgbClr val="FF0000"/>
              </a:solidFill>
              <a:latin typeface="Weibei SC" panose="03000800000000000000" pitchFamily="66" charset="-128"/>
              <a:ea typeface="Weibei SC" panose="03000800000000000000" pitchFamily="66" charset="-128"/>
            </a:endParaRPr>
          </a:p>
          <a:p>
            <a:pPr algn="ctr" defTabSz="685800">
              <a:buClrTx/>
              <a:defRPr/>
            </a:pPr>
            <a:endParaRPr lang="en-US" sz="1350" b="1" kern="1200" dirty="0">
              <a:solidFill>
                <a:srgbClr val="FF0000"/>
              </a:solidFill>
              <a:latin typeface="Weibei SC" panose="03000800000000000000" pitchFamily="66" charset="-128"/>
              <a:ea typeface="Weibei SC" panose="03000800000000000000" pitchFamily="66" charset="-128"/>
            </a:endParaRPr>
          </a:p>
          <a:p>
            <a:pPr algn="ctr" defTabSz="685800">
              <a:buClrTx/>
              <a:defRPr/>
            </a:pPr>
            <a:r>
              <a:rPr lang="en-US" altLang="zh-CN" sz="1350" b="1" kern="1200" dirty="0">
                <a:solidFill>
                  <a:srgbClr val="FF0000"/>
                </a:solidFill>
                <a:latin typeface="Weibei SC" panose="03000800000000000000" pitchFamily="66" charset="-128"/>
                <a:ea typeface="Weibei SC" panose="03000800000000000000" pitchFamily="66" charset="-128"/>
              </a:rPr>
              <a:t>Space</a:t>
            </a:r>
            <a:endParaRPr lang="en-US" sz="1350" b="1" kern="1200" dirty="0">
              <a:solidFill>
                <a:srgbClr val="FF0000"/>
              </a:solidFill>
              <a:latin typeface="Weibei SC" panose="03000800000000000000" pitchFamily="66" charset="-128"/>
              <a:ea typeface="Weibei SC" panose="03000800000000000000" pitchFamily="66" charset="-128"/>
            </a:endParaRPr>
          </a:p>
          <a:p>
            <a:pPr algn="ctr" defTabSz="685800">
              <a:buClrTx/>
              <a:defRPr/>
            </a:pPr>
            <a:endParaRPr lang="en-US" sz="1350" b="1" kern="1200" dirty="0">
              <a:solidFill>
                <a:srgbClr val="FF0000"/>
              </a:solidFill>
              <a:latin typeface="Weibei SC" panose="03000800000000000000" pitchFamily="66" charset="-128"/>
              <a:ea typeface="Weibei SC" panose="03000800000000000000" pitchFamily="66" charset="-128"/>
            </a:endParaRPr>
          </a:p>
          <a:p>
            <a:pPr algn="ctr" defTabSz="685800">
              <a:buClrTx/>
              <a:defRPr/>
            </a:pPr>
            <a:endParaRPr lang="en-US" sz="1350" b="1" kern="1200" dirty="0">
              <a:solidFill>
                <a:srgbClr val="FF0000"/>
              </a:solidFill>
              <a:latin typeface="Weibei SC" panose="03000800000000000000" pitchFamily="66" charset="-128"/>
              <a:ea typeface="Weibei SC" panose="03000800000000000000" pitchFamily="66" charset="-128"/>
            </a:endParaRPr>
          </a:p>
          <a:p>
            <a:pPr algn="ctr" defTabSz="685800">
              <a:buClrTx/>
              <a:defRPr/>
            </a:pPr>
            <a:endParaRPr lang="en-US" sz="1350" b="1" kern="1200" dirty="0">
              <a:solidFill>
                <a:srgbClr val="FF0000"/>
              </a:solidFill>
              <a:latin typeface="Weibei SC" panose="03000800000000000000" pitchFamily="66" charset="-128"/>
              <a:ea typeface="Weibei SC" panose="03000800000000000000" pitchFamily="66" charset="-128"/>
            </a:endParaRPr>
          </a:p>
          <a:p>
            <a:pPr algn="ctr" defTabSz="685800">
              <a:buClrTx/>
              <a:defRPr/>
            </a:pPr>
            <a:endParaRPr lang="en-US" sz="1350" b="1" kern="1200" dirty="0">
              <a:solidFill>
                <a:srgbClr val="FF0000"/>
              </a:solidFill>
              <a:latin typeface="Weibei SC" panose="03000800000000000000" pitchFamily="66" charset="-128"/>
              <a:ea typeface="Weibei SC" panose="03000800000000000000" pitchFamily="66" charset="-128"/>
            </a:endParaRPr>
          </a:p>
          <a:p>
            <a:pPr algn="ctr" defTabSz="685800">
              <a:buClrTx/>
              <a:defRPr/>
            </a:pPr>
            <a:r>
              <a:rPr lang="en-US" altLang="zh-CN" sz="1350" b="1" kern="1200" dirty="0">
                <a:solidFill>
                  <a:schemeClr val="tx1"/>
                </a:solidFill>
                <a:latin typeface="+mn-ea"/>
              </a:rPr>
              <a:t>Near</a:t>
            </a:r>
            <a:endParaRPr lang="en-US" sz="1350" b="1" kern="1200" dirty="0">
              <a:solidFill>
                <a:prstClr val="white"/>
              </a:solidFill>
              <a:latin typeface="Weibei SC" panose="03000800000000000000" pitchFamily="66" charset="-128"/>
              <a:ea typeface="Weibei SC" panose="03000800000000000000" pitchFamily="66" charset="-128"/>
            </a:endParaRPr>
          </a:p>
          <a:p>
            <a:pPr algn="ctr" defTabSz="685800">
              <a:buClrTx/>
              <a:defRPr/>
            </a:pPr>
            <a:endParaRPr lang="en-US" sz="1350" b="1" kern="1200" dirty="0">
              <a:solidFill>
                <a:srgbClr val="FF0000"/>
              </a:solidFill>
              <a:latin typeface="Weibei SC" panose="03000800000000000000" pitchFamily="66" charset="-128"/>
              <a:ea typeface="Weibei SC" panose="03000800000000000000" pitchFamily="66" charset="-128"/>
            </a:endParaRPr>
          </a:p>
        </p:txBody>
      </p:sp>
      <p:sp>
        <p:nvSpPr>
          <p:cNvPr id="2" name="Right Arrow 1"/>
          <p:cNvSpPr/>
          <p:nvPr/>
        </p:nvSpPr>
        <p:spPr>
          <a:xfrm>
            <a:off x="2063054" y="3280576"/>
            <a:ext cx="5394960" cy="448628"/>
          </a:xfrm>
          <a:prstGeom prst="rightArrow">
            <a:avLst/>
          </a:prstGeom>
          <a:gradFill>
            <a:gsLst>
              <a:gs pos="0">
                <a:schemeClr val="accent1">
                  <a:tint val="100000"/>
                  <a:shade val="100000"/>
                  <a:satMod val="130000"/>
                  <a:alpha val="20000"/>
                </a:schemeClr>
              </a:gs>
              <a:gs pos="100000">
                <a:schemeClr val="accent1">
                  <a:tint val="50000"/>
                  <a:shade val="100000"/>
                  <a:satMod val="35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defTabSz="685800">
              <a:buClrTx/>
              <a:defRPr/>
            </a:pPr>
            <a:r>
              <a:rPr lang="en-US" altLang="zh-CN" sz="1050" b="1" dirty="0">
                <a:solidFill>
                  <a:schemeClr val="tx1"/>
                </a:solidFill>
                <a:latin typeface="+mn-ea"/>
                <a:cs typeface="+mn-ea"/>
              </a:rPr>
              <a:t>Before</a:t>
            </a:r>
            <a:r>
              <a:rPr lang="en-US" sz="1350" b="1" kern="1200" dirty="0">
                <a:solidFill>
                  <a:srgbClr val="FF0000"/>
                </a:solidFill>
                <a:latin typeface="+mn-ea"/>
                <a:cs typeface="+mn-ea"/>
              </a:rPr>
              <a:t>                                     </a:t>
            </a:r>
            <a:r>
              <a:rPr lang="en-US" altLang="zh-CN" sz="1350" b="1" kern="1200" dirty="0">
                <a:solidFill>
                  <a:srgbClr val="FF0000"/>
                </a:solidFill>
                <a:latin typeface="+mn-ea"/>
                <a:cs typeface="+mn-ea"/>
              </a:rPr>
              <a:t>Time                   </a:t>
            </a:r>
            <a:r>
              <a:rPr lang="en-US" altLang="zh-CN" sz="1350" b="1" kern="1200" dirty="0">
                <a:solidFill>
                  <a:schemeClr val="tx1"/>
                </a:solidFill>
                <a:latin typeface="+mn-ea"/>
                <a:cs typeface="+mn-ea"/>
              </a:rPr>
              <a:t>After</a:t>
            </a:r>
            <a:r>
              <a:rPr lang="en-US" sz="1350" b="1" kern="1200" dirty="0">
                <a:solidFill>
                  <a:srgbClr val="FF0000"/>
                </a:solidFill>
                <a:latin typeface="Weibei SC" panose="03000800000000000000" pitchFamily="66" charset="-128"/>
                <a:ea typeface="Weibei SC" panose="03000800000000000000" pitchFamily="66" charset="-128"/>
              </a:rPr>
              <a:t>                                      </a:t>
            </a:r>
            <a:endParaRPr lang="en-US" sz="1350" b="1" kern="1200" dirty="0">
              <a:solidFill>
                <a:prstClr val="white"/>
              </a:solidFill>
              <a:latin typeface="Weibei SC" panose="03000800000000000000" pitchFamily="66" charset="-128"/>
              <a:ea typeface="Weibei SC" panose="03000800000000000000" pitchFamily="66" charset="-128"/>
            </a:endParaRPr>
          </a:p>
        </p:txBody>
      </p:sp>
      <p:sp>
        <p:nvSpPr>
          <p:cNvPr id="6" name="TextBox 5">
            <a:extLst>
              <a:ext uri="{FF2B5EF4-FFF2-40B4-BE49-F238E27FC236}">
                <a16:creationId xmlns:a16="http://schemas.microsoft.com/office/drawing/2014/main" id="{3168210B-33F8-EF47-84DD-D66C39913472}"/>
              </a:ext>
            </a:extLst>
          </p:cNvPr>
          <p:cNvSpPr txBox="1"/>
          <p:nvPr/>
        </p:nvSpPr>
        <p:spPr>
          <a:xfrm>
            <a:off x="3390979" y="4867026"/>
            <a:ext cx="2690204" cy="219291"/>
          </a:xfrm>
          <a:prstGeom prst="rect">
            <a:avLst/>
          </a:prstGeom>
          <a:noFill/>
        </p:spPr>
        <p:txBody>
          <a:bodyPr wrap="square" rtlCol="0">
            <a:spAutoFit/>
          </a:bodyPr>
          <a:lstStyle/>
          <a:p>
            <a:pPr algn="ctr"/>
            <a:r>
              <a:rPr lang="en-US" sz="825" dirty="0"/>
              <a:t>Image Source:</a:t>
            </a:r>
            <a:r>
              <a:rPr lang="zh-CN" altLang="en-US" sz="825" dirty="0"/>
              <a:t> </a:t>
            </a:r>
            <a:r>
              <a:rPr lang="en-US" altLang="zh-CN" sz="825" dirty="0"/>
              <a:t>p</a:t>
            </a:r>
            <a:r>
              <a:rPr lang="en-US" sz="825" dirty="0"/>
              <a:t>age 123 of Code V2 by L. Lessig</a:t>
            </a:r>
          </a:p>
        </p:txBody>
      </p:sp>
      <p:sp>
        <p:nvSpPr>
          <p:cNvPr id="7" name="Slide Number Placeholder 6">
            <a:extLst>
              <a:ext uri="{FF2B5EF4-FFF2-40B4-BE49-F238E27FC236}">
                <a16:creationId xmlns:a16="http://schemas.microsoft.com/office/drawing/2014/main" id="{DAC4A69C-9976-5C46-A836-517DBD46C7F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48</a:t>
            </a:fld>
            <a:endParaRPr lang="en"/>
          </a:p>
        </p:txBody>
      </p:sp>
      <p:pic>
        <p:nvPicPr>
          <p:cNvPr id="13" name="Picture 12">
            <a:extLst>
              <a:ext uri="{FF2B5EF4-FFF2-40B4-BE49-F238E27FC236}">
                <a16:creationId xmlns:a16="http://schemas.microsoft.com/office/drawing/2014/main" id="{499CE48F-9F0C-4047-BC91-E090A65EFB5F}"/>
              </a:ext>
            </a:extLst>
          </p:cNvPr>
          <p:cNvPicPr>
            <a:picLocks noChangeAspect="1"/>
          </p:cNvPicPr>
          <p:nvPr/>
        </p:nvPicPr>
        <p:blipFill>
          <a:blip r:embed="rId4"/>
          <a:stretch>
            <a:fillRect/>
          </a:stretch>
        </p:blipFill>
        <p:spPr>
          <a:xfrm>
            <a:off x="259005" y="1745415"/>
            <a:ext cx="1748513" cy="2649262"/>
          </a:xfrm>
          <a:prstGeom prst="rect">
            <a:avLst/>
          </a:prstGeom>
        </p:spPr>
      </p:pic>
      <p:pic>
        <p:nvPicPr>
          <p:cNvPr id="14" name="Picture 2">
            <a:extLst>
              <a:ext uri="{FF2B5EF4-FFF2-40B4-BE49-F238E27FC236}">
                <a16:creationId xmlns:a16="http://schemas.microsoft.com/office/drawing/2014/main" id="{767F2AFD-4050-9B40-8AFE-95055BB58755}"/>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7097727" y="852586"/>
            <a:ext cx="1487252" cy="42909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980640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 name="Spatial Oriented Representations"/>
          <p:cNvSpPr txBox="1">
            <a:spLocks noGrp="1"/>
          </p:cNvSpPr>
          <p:nvPr>
            <p:ph type="title"/>
          </p:nvPr>
        </p:nvSpPr>
        <p:spPr>
          <a:xfrm>
            <a:off x="145916" y="343705"/>
            <a:ext cx="8832714" cy="946201"/>
          </a:xfrm>
          <a:prstGeom prst="rect">
            <a:avLst/>
          </a:prstGeom>
        </p:spPr>
        <p:txBody>
          <a:bodyPr/>
          <a:lstStyle/>
          <a:p>
            <a:pPr algn="ctr"/>
            <a:r>
              <a:rPr lang="en-US" dirty="0"/>
              <a:t>The version that includes modern </a:t>
            </a:r>
            <a:r>
              <a:rPr lang="en-US" b="1" i="1" dirty="0"/>
              <a:t>cybernetic</a:t>
            </a:r>
            <a:r>
              <a:rPr lang="en-US" dirty="0"/>
              <a:t> tools</a:t>
            </a:r>
            <a:endParaRPr dirty="0"/>
          </a:p>
        </p:txBody>
      </p:sp>
      <p:pic>
        <p:nvPicPr>
          <p:cNvPr id="4" name="Picture 3">
            <a:extLst>
              <a:ext uri="{FF2B5EF4-FFF2-40B4-BE49-F238E27FC236}">
                <a16:creationId xmlns:a16="http://schemas.microsoft.com/office/drawing/2014/main" id="{68C8202F-36A4-E643-BC49-9E6FC0940866}"/>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386956" y="963673"/>
            <a:ext cx="4370085" cy="3216154"/>
          </a:xfrm>
          <a:prstGeom prst="rect">
            <a:avLst/>
          </a:prstGeom>
        </p:spPr>
      </p:pic>
      <p:sp>
        <p:nvSpPr>
          <p:cNvPr id="5" name="Right Arrow 4">
            <a:extLst>
              <a:ext uri="{FF2B5EF4-FFF2-40B4-BE49-F238E27FC236}">
                <a16:creationId xmlns:a16="http://schemas.microsoft.com/office/drawing/2014/main" id="{A3CE3FEA-7945-1049-A691-AC9CC21ACE1C}"/>
              </a:ext>
            </a:extLst>
          </p:cNvPr>
          <p:cNvSpPr/>
          <p:nvPr/>
        </p:nvSpPr>
        <p:spPr>
          <a:xfrm>
            <a:off x="889908" y="4362914"/>
            <a:ext cx="7685132" cy="436881"/>
          </a:xfrm>
          <a:prstGeom prst="rightArrow">
            <a:avLst/>
          </a:prstGeom>
          <a:gradFill flip="none" rotWithShape="1">
            <a:gsLst>
              <a:gs pos="0">
                <a:srgbClr val="0070C0"/>
              </a:gs>
              <a:gs pos="100000">
                <a:srgbClr val="FF0000"/>
              </a:gs>
            </a:gsLst>
            <a:lin ang="10800000" scaled="0"/>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bg1"/>
                </a:solidFill>
              </a:rPr>
              <a:t>before</a:t>
            </a:r>
            <a:r>
              <a:rPr lang="en-US" b="1" dirty="0">
                <a:solidFill>
                  <a:srgbClr val="FF0000"/>
                </a:solidFill>
              </a:rPr>
              <a:t>                                                     Time                                                  </a:t>
            </a:r>
            <a:r>
              <a:rPr lang="en-US" b="1" dirty="0">
                <a:solidFill>
                  <a:schemeClr val="bg1"/>
                </a:solidFill>
              </a:rPr>
              <a:t>after</a:t>
            </a:r>
          </a:p>
        </p:txBody>
      </p:sp>
      <p:sp>
        <p:nvSpPr>
          <p:cNvPr id="6" name="Up Arrow 5">
            <a:extLst>
              <a:ext uri="{FF2B5EF4-FFF2-40B4-BE49-F238E27FC236}">
                <a16:creationId xmlns:a16="http://schemas.microsoft.com/office/drawing/2014/main" id="{D88A9C22-036A-654C-B7CD-7E7515BFC942}"/>
              </a:ext>
            </a:extLst>
          </p:cNvPr>
          <p:cNvSpPr/>
          <p:nvPr/>
        </p:nvSpPr>
        <p:spPr>
          <a:xfrm>
            <a:off x="6627781" y="1039280"/>
            <a:ext cx="1338511" cy="3391173"/>
          </a:xfrm>
          <a:prstGeom prst="upArrow">
            <a:avLst>
              <a:gd name="adj1" fmla="val 50000"/>
              <a:gd name="adj2" fmla="val 53972"/>
            </a:avLst>
          </a:prstGeom>
          <a:gradFill>
            <a:gsLst>
              <a:gs pos="100000">
                <a:srgbClr val="0070C0"/>
              </a:gs>
              <a:gs pos="0">
                <a:srgbClr val="FF0000"/>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bg1"/>
                </a:solidFill>
              </a:rPr>
              <a:t>Far</a:t>
            </a:r>
          </a:p>
          <a:p>
            <a:pPr algn="ctr"/>
            <a:endParaRPr lang="en-US" sz="1200" dirty="0">
              <a:solidFill>
                <a:srgbClr val="FF0000"/>
              </a:solidFill>
            </a:endParaRPr>
          </a:p>
          <a:p>
            <a:pPr algn="ctr"/>
            <a:endParaRPr lang="en-US" sz="1200" dirty="0">
              <a:solidFill>
                <a:srgbClr val="FF0000"/>
              </a:solidFill>
            </a:endParaRPr>
          </a:p>
          <a:p>
            <a:pPr algn="ctr"/>
            <a:endParaRPr lang="en-US" sz="1200" dirty="0">
              <a:solidFill>
                <a:srgbClr val="FF0000"/>
              </a:solidFill>
            </a:endParaRPr>
          </a:p>
          <a:p>
            <a:pPr algn="ctr"/>
            <a:endParaRPr lang="en-US" sz="1200" dirty="0">
              <a:solidFill>
                <a:srgbClr val="FF0000"/>
              </a:solidFill>
            </a:endParaRPr>
          </a:p>
          <a:p>
            <a:pPr algn="ctr"/>
            <a:r>
              <a:rPr lang="en-US" sz="1200" dirty="0">
                <a:solidFill>
                  <a:srgbClr val="FF0000"/>
                </a:solidFill>
              </a:rPr>
              <a:t>Space</a:t>
            </a:r>
          </a:p>
          <a:p>
            <a:pPr algn="ctr"/>
            <a:endParaRPr lang="en-US" sz="1200" dirty="0">
              <a:solidFill>
                <a:srgbClr val="FF0000"/>
              </a:solidFill>
            </a:endParaRPr>
          </a:p>
          <a:p>
            <a:pPr algn="ctr"/>
            <a:endParaRPr lang="en-US" sz="1200" dirty="0">
              <a:solidFill>
                <a:srgbClr val="FF0000"/>
              </a:solidFill>
            </a:endParaRPr>
          </a:p>
          <a:p>
            <a:pPr algn="ctr"/>
            <a:endParaRPr lang="en-US" sz="1200" dirty="0">
              <a:solidFill>
                <a:srgbClr val="FF0000"/>
              </a:solidFill>
            </a:endParaRPr>
          </a:p>
          <a:p>
            <a:pPr algn="ctr"/>
            <a:r>
              <a:rPr lang="en-US" sz="1200" dirty="0">
                <a:solidFill>
                  <a:schemeClr val="bg1"/>
                </a:solidFill>
              </a:rPr>
              <a:t>near</a:t>
            </a:r>
          </a:p>
          <a:p>
            <a:pPr algn="ctr"/>
            <a:endParaRPr lang="en-US" dirty="0">
              <a:solidFill>
                <a:srgbClr val="FF0000"/>
              </a:solidFill>
            </a:endParaRPr>
          </a:p>
        </p:txBody>
      </p:sp>
      <p:sp>
        <p:nvSpPr>
          <p:cNvPr id="2" name="Slide Number Placeholder 1">
            <a:extLst>
              <a:ext uri="{FF2B5EF4-FFF2-40B4-BE49-F238E27FC236}">
                <a16:creationId xmlns:a16="http://schemas.microsoft.com/office/drawing/2014/main" id="{B50CF855-5B5A-3B4D-BFA2-BA1D76E89F8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49</a:t>
            </a:fld>
            <a:endParaRPr lang="en" dirty="0"/>
          </a:p>
        </p:txBody>
      </p:sp>
    </p:spTree>
    <p:extLst>
      <p:ext uri="{BB962C8B-B14F-4D97-AF65-F5344CB8AC3E}">
        <p14:creationId xmlns:p14="http://schemas.microsoft.com/office/powerpoint/2010/main" val="9437050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a:xfrm>
            <a:off x="311700" y="265612"/>
            <a:ext cx="8520600" cy="572700"/>
          </a:xfrm>
        </p:spPr>
        <p:txBody>
          <a:bodyPr/>
          <a:lstStyle/>
          <a:p>
            <a:pPr algn="ctr"/>
            <a:r>
              <a:rPr lang="en-US" dirty="0"/>
              <a:t>A Sound Foundation for Computational Tools?</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5</a:t>
            </a:fld>
            <a:endParaRPr kumimoji="0" lang="en" sz="1000" b="0" i="0" u="none" strike="noStrike" kern="0" cap="none" spc="0" normalizeH="0" baseline="0" noProof="0" dirty="0">
              <a:ln>
                <a:noFill/>
              </a:ln>
              <a:solidFill>
                <a:srgbClr val="595959"/>
              </a:solidFill>
              <a:effectLst/>
              <a:uLnTx/>
              <a:uFillTx/>
              <a:latin typeface="Arial"/>
              <a:cs typeface="Arial"/>
              <a:sym typeface="Arial"/>
            </a:endParaRPr>
          </a:p>
        </p:txBody>
      </p:sp>
      <p:pic>
        <p:nvPicPr>
          <p:cNvPr id="3" name="Picture 2">
            <a:hlinkClick r:id="rId2"/>
            <a:extLst>
              <a:ext uri="{FF2B5EF4-FFF2-40B4-BE49-F238E27FC236}">
                <a16:creationId xmlns:a16="http://schemas.microsoft.com/office/drawing/2014/main" id="{50D86244-EE36-264E-8704-051E9BE5D1D7}"/>
              </a:ext>
            </a:extLst>
          </p:cNvPr>
          <p:cNvPicPr>
            <a:picLocks noChangeAspect="1"/>
          </p:cNvPicPr>
          <p:nvPr/>
        </p:nvPicPr>
        <p:blipFill>
          <a:blip r:embed="rId3"/>
          <a:stretch>
            <a:fillRect/>
          </a:stretch>
        </p:blipFill>
        <p:spPr>
          <a:xfrm>
            <a:off x="2351911" y="838312"/>
            <a:ext cx="4440176" cy="3290043"/>
          </a:xfrm>
          <a:prstGeom prst="rect">
            <a:avLst/>
          </a:prstGeom>
        </p:spPr>
      </p:pic>
      <p:sp>
        <p:nvSpPr>
          <p:cNvPr id="5" name="TextBox 4">
            <a:extLst>
              <a:ext uri="{FF2B5EF4-FFF2-40B4-BE49-F238E27FC236}">
                <a16:creationId xmlns:a16="http://schemas.microsoft.com/office/drawing/2014/main" id="{EE34D319-2B58-BF4E-BBFF-079735E329E9}"/>
              </a:ext>
            </a:extLst>
          </p:cNvPr>
          <p:cNvSpPr txBox="1"/>
          <p:nvPr/>
        </p:nvSpPr>
        <p:spPr>
          <a:xfrm>
            <a:off x="3007307" y="4194761"/>
            <a:ext cx="3129383" cy="307777"/>
          </a:xfrm>
          <a:prstGeom prst="rect">
            <a:avLst/>
          </a:prstGeom>
          <a:noFill/>
        </p:spPr>
        <p:txBody>
          <a:bodyPr wrap="none" rtlCol="0">
            <a:spAutoFit/>
          </a:bodyPr>
          <a:lstStyle/>
          <a:p>
            <a:r>
              <a:rPr lang="en-TW" dirty="0"/>
              <a:t>A commercial by a German company</a:t>
            </a:r>
          </a:p>
        </p:txBody>
      </p:sp>
      <p:sp>
        <p:nvSpPr>
          <p:cNvPr id="6" name="Rectangle 5">
            <a:extLst>
              <a:ext uri="{FF2B5EF4-FFF2-40B4-BE49-F238E27FC236}">
                <a16:creationId xmlns:a16="http://schemas.microsoft.com/office/drawing/2014/main" id="{547DB107-DFAD-6247-A1A4-9F569C26CE43}"/>
              </a:ext>
            </a:extLst>
          </p:cNvPr>
          <p:cNvSpPr/>
          <p:nvPr/>
        </p:nvSpPr>
        <p:spPr>
          <a:xfrm>
            <a:off x="500559" y="4501000"/>
            <a:ext cx="8520599" cy="400110"/>
          </a:xfrm>
          <a:prstGeom prst="rect">
            <a:avLst/>
          </a:prstGeom>
        </p:spPr>
        <p:txBody>
          <a:bodyPr wrap="square">
            <a:spAutoFit/>
          </a:bodyPr>
          <a:lstStyle/>
          <a:p>
            <a:r>
              <a:rPr lang="en-US" sz="1000" dirty="0">
                <a:solidFill>
                  <a:srgbClr val="111111"/>
                </a:solidFill>
                <a:latin typeface="Open Sans"/>
              </a:rPr>
              <a:t>The website of </a:t>
            </a:r>
            <a:r>
              <a:rPr lang="en-US" sz="1000" dirty="0" err="1">
                <a:solidFill>
                  <a:srgbClr val="111111"/>
                </a:solidFill>
                <a:latin typeface="Open Sans"/>
                <a:hlinkClick r:id="rId4"/>
              </a:rPr>
              <a:t>absint.com</a:t>
            </a:r>
            <a:r>
              <a:rPr lang="en-US" sz="1000" dirty="0">
                <a:solidFill>
                  <a:srgbClr val="111111"/>
                </a:solidFill>
                <a:latin typeface="Open Sans"/>
              </a:rPr>
              <a:t> stated: “Safety standards like ISO 26262, DO-178B, DO-178C, IEC-61508, and EN-50128 require identifying functional and non-functional hazards and demonstrating that the soft­ware does not violate the rele­vant safety goals.”</a:t>
            </a:r>
            <a:endParaRPr lang="en-TW" sz="1000" dirty="0"/>
          </a:p>
        </p:txBody>
      </p:sp>
    </p:spTree>
    <p:extLst>
      <p:ext uri="{BB962C8B-B14F-4D97-AF65-F5344CB8AC3E}">
        <p14:creationId xmlns:p14="http://schemas.microsoft.com/office/powerpoint/2010/main" val="182414506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5" name="All events are Emerging Events"/>
          <p:cNvSpPr txBox="1">
            <a:spLocks noGrp="1"/>
          </p:cNvSpPr>
          <p:nvPr>
            <p:ph type="title"/>
          </p:nvPr>
        </p:nvSpPr>
        <p:spPr>
          <a:prstGeom prst="rect">
            <a:avLst/>
          </a:prstGeom>
        </p:spPr>
        <p:txBody>
          <a:bodyPr/>
          <a:lstStyle/>
          <a:p>
            <a:r>
              <a:t>All events are Emerging Events</a:t>
            </a:r>
          </a:p>
        </p:txBody>
      </p:sp>
      <p:graphicFrame>
        <p:nvGraphicFramePr>
          <p:cNvPr id="2" name="Diagram 1">
            <a:extLst>
              <a:ext uri="{FF2B5EF4-FFF2-40B4-BE49-F238E27FC236}">
                <a16:creationId xmlns:a16="http://schemas.microsoft.com/office/drawing/2014/main" id="{32E8AFC0-7D95-014B-8D64-333901CC4F93}"/>
              </a:ext>
            </a:extLst>
          </p:cNvPr>
          <p:cNvGraphicFramePr/>
          <p:nvPr/>
        </p:nvGraphicFramePr>
        <p:xfrm>
          <a:off x="1927860" y="1524101"/>
          <a:ext cx="5288280" cy="36193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Curved Right Arrow 2">
            <a:extLst>
              <a:ext uri="{FF2B5EF4-FFF2-40B4-BE49-F238E27FC236}">
                <a16:creationId xmlns:a16="http://schemas.microsoft.com/office/drawing/2014/main" id="{84CE3961-BB2E-914F-B3C1-AE5EAB50DB1C}"/>
              </a:ext>
            </a:extLst>
          </p:cNvPr>
          <p:cNvSpPr/>
          <p:nvPr/>
        </p:nvSpPr>
        <p:spPr>
          <a:xfrm rot="4130176">
            <a:off x="5644048" y="934443"/>
            <a:ext cx="440219" cy="954263"/>
          </a:xfrm>
          <a:prstGeom prst="curvedRightArrow">
            <a:avLst>
              <a:gd name="adj1" fmla="val 25000"/>
              <a:gd name="adj2" fmla="val 50000"/>
              <a:gd name="adj3" fmla="val 30634"/>
            </a:avLst>
          </a:prstGeom>
          <a:solidFill>
            <a:srgbClr val="05214A"/>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4" name="TextBox 3">
            <a:extLst>
              <a:ext uri="{FF2B5EF4-FFF2-40B4-BE49-F238E27FC236}">
                <a16:creationId xmlns:a16="http://schemas.microsoft.com/office/drawing/2014/main" id="{977146D4-CCE7-E644-9170-BAF1B30C5CB6}"/>
              </a:ext>
            </a:extLst>
          </p:cNvPr>
          <p:cNvSpPr txBox="1"/>
          <p:nvPr/>
        </p:nvSpPr>
        <p:spPr>
          <a:xfrm>
            <a:off x="6077414" y="1555560"/>
            <a:ext cx="1562928" cy="4308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400" b="0" i="0" u="none" strike="noStrike" kern="0" cap="none" spc="0" normalizeH="0" baseline="0" noProof="0" dirty="0">
                <a:ln>
                  <a:noFill/>
                </a:ln>
                <a:solidFill>
                  <a:srgbClr val="AAFFEE"/>
                </a:solidFill>
                <a:effectLst/>
                <a:uLnTx/>
                <a:uFillTx/>
                <a:latin typeface="Arial"/>
                <a:cs typeface="Arial"/>
                <a:sym typeface="Arial"/>
              </a:rPr>
              <a:t>Emerging cases or </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400" b="0" i="0" u="none" strike="noStrike" kern="0" cap="none" spc="0" normalizeH="0" baseline="0" noProof="0" dirty="0">
                <a:ln>
                  <a:noFill/>
                </a:ln>
                <a:solidFill>
                  <a:srgbClr val="AAFFEE"/>
                </a:solidFill>
                <a:effectLst/>
                <a:uLnTx/>
                <a:uFillTx/>
                <a:latin typeface="Arial"/>
                <a:cs typeface="Arial"/>
                <a:sym typeface="Arial"/>
              </a:rPr>
              <a:t>s</a:t>
            </a:r>
            <a:r>
              <a:rPr kumimoji="0" lang="en-TW" sz="1400" b="0" i="0" u="none" strike="noStrike" kern="0" cap="none" spc="0" normalizeH="0" baseline="0" noProof="0" dirty="0">
                <a:ln>
                  <a:noFill/>
                </a:ln>
                <a:solidFill>
                  <a:srgbClr val="AAFFEE"/>
                </a:solidFill>
                <a:effectLst/>
                <a:uLnTx/>
                <a:uFillTx/>
                <a:latin typeface="Arial"/>
                <a:ea typeface="+mj-ea"/>
                <a:cs typeface="Arial"/>
                <a:sym typeface="Arial"/>
              </a:rPr>
              <a:t>ystematic attacks</a:t>
            </a:r>
          </a:p>
        </p:txBody>
      </p:sp>
      <p:grpSp>
        <p:nvGrpSpPr>
          <p:cNvPr id="8" name="Group 7">
            <a:extLst>
              <a:ext uri="{FF2B5EF4-FFF2-40B4-BE49-F238E27FC236}">
                <a16:creationId xmlns:a16="http://schemas.microsoft.com/office/drawing/2014/main" id="{F0883E4F-7DBB-8840-9905-AFAEC05FD54D}"/>
              </a:ext>
            </a:extLst>
          </p:cNvPr>
          <p:cNvGrpSpPr/>
          <p:nvPr/>
        </p:nvGrpSpPr>
        <p:grpSpPr>
          <a:xfrm>
            <a:off x="703743" y="855670"/>
            <a:ext cx="1534961" cy="3975816"/>
            <a:chOff x="660845" y="772594"/>
            <a:chExt cx="1534961" cy="3975816"/>
          </a:xfrm>
        </p:grpSpPr>
        <p:pic>
          <p:nvPicPr>
            <p:cNvPr id="5" name="Picture 4">
              <a:extLst>
                <a:ext uri="{FF2B5EF4-FFF2-40B4-BE49-F238E27FC236}">
                  <a16:creationId xmlns:a16="http://schemas.microsoft.com/office/drawing/2014/main" id="{AD40B04C-FF68-5A4C-8017-71512E847C19}"/>
                </a:ext>
              </a:extLst>
            </p:cNvPr>
            <p:cNvPicPr>
              <a:picLocks noChangeAspect="1"/>
            </p:cNvPicPr>
            <p:nvPr/>
          </p:nvPicPr>
          <p:blipFill>
            <a:blip r:embed="rId7"/>
            <a:stretch>
              <a:fillRect/>
            </a:stretch>
          </p:blipFill>
          <p:spPr>
            <a:xfrm>
              <a:off x="660845" y="3143038"/>
              <a:ext cx="1534961" cy="1605372"/>
            </a:xfrm>
            <a:prstGeom prst="rect">
              <a:avLst/>
            </a:prstGeom>
          </p:spPr>
        </p:pic>
        <p:pic>
          <p:nvPicPr>
            <p:cNvPr id="7" name="Picture 6">
              <a:extLst>
                <a:ext uri="{FF2B5EF4-FFF2-40B4-BE49-F238E27FC236}">
                  <a16:creationId xmlns:a16="http://schemas.microsoft.com/office/drawing/2014/main" id="{4730C0E8-6F43-C74B-B19D-B1136BD80402}"/>
                </a:ext>
              </a:extLst>
            </p:cNvPr>
            <p:cNvPicPr>
              <a:picLocks noChangeAspect="1"/>
            </p:cNvPicPr>
            <p:nvPr/>
          </p:nvPicPr>
          <p:blipFill>
            <a:blip r:embed="rId8"/>
            <a:stretch>
              <a:fillRect/>
            </a:stretch>
          </p:blipFill>
          <p:spPr>
            <a:xfrm>
              <a:off x="660845" y="772594"/>
              <a:ext cx="1534960" cy="2370444"/>
            </a:xfrm>
            <a:prstGeom prst="rect">
              <a:avLst/>
            </a:prstGeom>
          </p:spPr>
        </p:pic>
      </p:grpSp>
      <p:graphicFrame>
        <p:nvGraphicFramePr>
          <p:cNvPr id="6" name="Diagram 5">
            <a:extLst>
              <a:ext uri="{FF2B5EF4-FFF2-40B4-BE49-F238E27FC236}">
                <a16:creationId xmlns:a16="http://schemas.microsoft.com/office/drawing/2014/main" id="{83127E99-0611-D84C-B315-0F62663D65DC}"/>
              </a:ext>
            </a:extLst>
          </p:cNvPr>
          <p:cNvGraphicFramePr/>
          <p:nvPr>
            <p:extLst>
              <p:ext uri="{D42A27DB-BD31-4B8C-83A1-F6EECF244321}">
                <p14:modId xmlns:p14="http://schemas.microsoft.com/office/powerpoint/2010/main" val="1771811884"/>
              </p:ext>
            </p:extLst>
          </p:nvPr>
        </p:nvGraphicFramePr>
        <p:xfrm>
          <a:off x="6388575" y="2457531"/>
          <a:ext cx="2231172" cy="2166496"/>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
        <p:nvSpPr>
          <p:cNvPr id="9" name="TextBox 8">
            <a:extLst>
              <a:ext uri="{FF2B5EF4-FFF2-40B4-BE49-F238E27FC236}">
                <a16:creationId xmlns:a16="http://schemas.microsoft.com/office/drawing/2014/main" id="{A78703C4-E2CD-D64D-8BF9-DE6F00D5A84B}"/>
              </a:ext>
            </a:extLst>
          </p:cNvPr>
          <p:cNvSpPr txBox="1"/>
          <p:nvPr/>
        </p:nvSpPr>
        <p:spPr>
          <a:xfrm>
            <a:off x="6344388" y="4790651"/>
            <a:ext cx="2319546"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TW" sz="1400" b="0" i="0" u="none" strike="noStrike" kern="0" cap="none" spc="0" normalizeH="0" baseline="0" noProof="0" dirty="0">
                <a:ln>
                  <a:noFill/>
                </a:ln>
                <a:solidFill>
                  <a:srgbClr val="AAFFEE"/>
                </a:solidFill>
                <a:effectLst/>
                <a:uLnTx/>
                <a:uFillTx/>
                <a:latin typeface="Arial"/>
                <a:ea typeface="+mj-ea"/>
                <a:cs typeface="Arial"/>
                <a:sym typeface="Arial"/>
              </a:rPr>
              <a:t>Maslow’s Hierarchy of Needs</a:t>
            </a:r>
          </a:p>
        </p:txBody>
      </p:sp>
      <p:cxnSp>
        <p:nvCxnSpPr>
          <p:cNvPr id="11" name="Straight Arrow Connector 10">
            <a:extLst>
              <a:ext uri="{FF2B5EF4-FFF2-40B4-BE49-F238E27FC236}">
                <a16:creationId xmlns:a16="http://schemas.microsoft.com/office/drawing/2014/main" id="{E5AF393E-D383-4B44-A32B-43413DF37BBB}"/>
              </a:ext>
            </a:extLst>
          </p:cNvPr>
          <p:cNvCxnSpPr>
            <a:cxnSpLocks/>
          </p:cNvCxnSpPr>
          <p:nvPr/>
        </p:nvCxnSpPr>
        <p:spPr>
          <a:xfrm flipH="1" flipV="1">
            <a:off x="6685936" y="2040892"/>
            <a:ext cx="344129" cy="977611"/>
          </a:xfrm>
          <a:prstGeom prst="straightConnector1">
            <a:avLst/>
          </a:prstGeom>
          <a:noFill/>
          <a:ln w="1270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4209122063"/>
      </p:ext>
    </p:extLst>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0" name="Enlightened Metrics"/>
          <p:cNvSpPr txBox="1">
            <a:spLocks noGrp="1"/>
          </p:cNvSpPr>
          <p:nvPr>
            <p:ph type="title"/>
          </p:nvPr>
        </p:nvSpPr>
        <p:spPr>
          <a:prstGeom prst="rect">
            <a:avLst/>
          </a:prstGeom>
        </p:spPr>
        <p:txBody>
          <a:bodyPr/>
          <a:lstStyle/>
          <a:p>
            <a:r>
              <a:rPr lang="en-US" dirty="0"/>
              <a:t>DevOps Goals for Governance</a:t>
            </a:r>
            <a:endParaRPr dirty="0"/>
          </a:p>
        </p:txBody>
      </p:sp>
      <p:pic>
        <p:nvPicPr>
          <p:cNvPr id="7" name="Picture 6">
            <a:hlinkClick r:id="rId3"/>
            <a:extLst>
              <a:ext uri="{FF2B5EF4-FFF2-40B4-BE49-F238E27FC236}">
                <a16:creationId xmlns:a16="http://schemas.microsoft.com/office/drawing/2014/main" id="{57F5B0BA-83EE-934C-A4A4-C87176808F0F}"/>
              </a:ext>
            </a:extLst>
          </p:cNvPr>
          <p:cNvPicPr>
            <a:picLocks noChangeAspect="1"/>
          </p:cNvPicPr>
          <p:nvPr/>
        </p:nvPicPr>
        <p:blipFill>
          <a:blip r:embed="rId4"/>
          <a:stretch>
            <a:fillRect/>
          </a:stretch>
        </p:blipFill>
        <p:spPr>
          <a:xfrm>
            <a:off x="1369009" y="932203"/>
            <a:ext cx="6405982" cy="3919619"/>
          </a:xfrm>
          <a:prstGeom prst="rect">
            <a:avLst/>
          </a:prstGeom>
        </p:spPr>
      </p:pic>
    </p:spTree>
    <p:extLst>
      <p:ext uri="{BB962C8B-B14F-4D97-AF65-F5344CB8AC3E}">
        <p14:creationId xmlns:p14="http://schemas.microsoft.com/office/powerpoint/2010/main" val="3185844522"/>
      </p:ext>
    </p:extLst>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0" name="Enlightened Metrics"/>
          <p:cNvSpPr txBox="1">
            <a:spLocks noGrp="1"/>
          </p:cNvSpPr>
          <p:nvPr>
            <p:ph type="title"/>
          </p:nvPr>
        </p:nvSpPr>
        <p:spPr>
          <a:prstGeom prst="rect">
            <a:avLst/>
          </a:prstGeom>
        </p:spPr>
        <p:txBody>
          <a:bodyPr/>
          <a:lstStyle/>
          <a:p>
            <a:r>
              <a:rPr lang="en-US" dirty="0"/>
              <a:t>Cyber-Physical Space Integration</a:t>
            </a:r>
            <a:endParaRPr dirty="0"/>
          </a:p>
        </p:txBody>
      </p:sp>
      <p:graphicFrame>
        <p:nvGraphicFramePr>
          <p:cNvPr id="3" name="Diagram 2">
            <a:extLst>
              <a:ext uri="{FF2B5EF4-FFF2-40B4-BE49-F238E27FC236}">
                <a16:creationId xmlns:a16="http://schemas.microsoft.com/office/drawing/2014/main" id="{3F76A332-EBE2-CD46-B1B9-70E689A57B21}"/>
              </a:ext>
            </a:extLst>
          </p:cNvPr>
          <p:cNvGraphicFramePr/>
          <p:nvPr/>
        </p:nvGraphicFramePr>
        <p:xfrm>
          <a:off x="3125556" y="1054170"/>
          <a:ext cx="2892887" cy="19703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2">
            <a:hlinkClick r:id="rId8"/>
            <a:extLst>
              <a:ext uri="{FF2B5EF4-FFF2-40B4-BE49-F238E27FC236}">
                <a16:creationId xmlns:a16="http://schemas.microsoft.com/office/drawing/2014/main" id="{A781605F-5959-E44F-AFD6-4A6226043E71}"/>
              </a:ext>
            </a:extLst>
          </p:cNvPr>
          <p:cNvPicPr>
            <a:picLocks noChangeAspect="1" noChangeArrowheads="1"/>
          </p:cNvPicPr>
          <p:nvPr/>
        </p:nvPicPr>
        <p:blipFill>
          <a:blip r:embed="rId9" cstate="print">
            <a:extLst>
              <a:ext uri="{28A0092B-C50C-407E-A947-70E740481C1C}">
                <a14:useLocalDpi xmlns:a14="http://schemas.microsoft.com/office/drawing/2010/main"/>
              </a:ext>
            </a:extLst>
          </a:blip>
          <a:srcRect/>
          <a:stretch>
            <a:fillRect/>
          </a:stretch>
        </p:blipFill>
        <p:spPr bwMode="auto">
          <a:xfrm>
            <a:off x="1352550" y="1461337"/>
            <a:ext cx="1773006" cy="148055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C844CE1A-B252-C449-BF42-AA94DD67525D}"/>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5594494" y="1751414"/>
            <a:ext cx="580354" cy="575820"/>
          </a:xfrm>
          <a:prstGeom prst="rect">
            <a:avLst/>
          </a:prstGeom>
        </p:spPr>
      </p:pic>
      <p:pic>
        <p:nvPicPr>
          <p:cNvPr id="9" name="Picture 8">
            <a:hlinkClick r:id="rId11"/>
            <a:extLst>
              <a:ext uri="{FF2B5EF4-FFF2-40B4-BE49-F238E27FC236}">
                <a16:creationId xmlns:a16="http://schemas.microsoft.com/office/drawing/2014/main" id="{38DB3835-2DD5-9845-8C49-36FE1D43D978}"/>
              </a:ext>
            </a:extLst>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6290254" y="1408100"/>
            <a:ext cx="2197127" cy="1262448"/>
          </a:xfrm>
          <a:prstGeom prst="rect">
            <a:avLst/>
          </a:prstGeom>
        </p:spPr>
      </p:pic>
      <p:grpSp>
        <p:nvGrpSpPr>
          <p:cNvPr id="10" name="Group 9">
            <a:extLst>
              <a:ext uri="{FF2B5EF4-FFF2-40B4-BE49-F238E27FC236}">
                <a16:creationId xmlns:a16="http://schemas.microsoft.com/office/drawing/2014/main" id="{1CDF39DF-EDAD-B74C-89F0-59012EE3CD2A}"/>
              </a:ext>
            </a:extLst>
          </p:cNvPr>
          <p:cNvGrpSpPr/>
          <p:nvPr/>
        </p:nvGrpSpPr>
        <p:grpSpPr>
          <a:xfrm>
            <a:off x="2441180" y="3104174"/>
            <a:ext cx="4737971" cy="1262450"/>
            <a:chOff x="2441180" y="3104174"/>
            <a:chExt cx="4737971" cy="1262450"/>
          </a:xfrm>
        </p:grpSpPr>
        <p:pic>
          <p:nvPicPr>
            <p:cNvPr id="4" name="Picture 3">
              <a:extLst>
                <a:ext uri="{FF2B5EF4-FFF2-40B4-BE49-F238E27FC236}">
                  <a16:creationId xmlns:a16="http://schemas.microsoft.com/office/drawing/2014/main" id="{46EF48C9-35E3-A246-BBA7-C5F3DFDDE8E8}"/>
                </a:ext>
              </a:extLst>
            </p:cNvPr>
            <p:cNvPicPr>
              <a:picLocks noChangeAspect="1"/>
            </p:cNvPicPr>
            <p:nvPr/>
          </p:nvPicPr>
          <p:blipFill rotWithShape="1">
            <a:blip r:embed="rId13" cstate="print">
              <a:extLst>
                <a:ext uri="{28A0092B-C50C-407E-A947-70E740481C1C}">
                  <a14:useLocalDpi xmlns:a14="http://schemas.microsoft.com/office/drawing/2010/main"/>
                </a:ext>
              </a:extLst>
            </a:blip>
            <a:srcRect/>
            <a:stretch/>
          </p:blipFill>
          <p:spPr>
            <a:xfrm>
              <a:off x="2441181" y="3104176"/>
              <a:ext cx="4704718" cy="1262448"/>
            </a:xfrm>
            <a:prstGeom prst="rect">
              <a:avLst/>
            </a:prstGeom>
          </p:spPr>
        </p:pic>
        <p:sp>
          <p:nvSpPr>
            <p:cNvPr id="8" name="Right Triangle 7">
              <a:extLst>
                <a:ext uri="{FF2B5EF4-FFF2-40B4-BE49-F238E27FC236}">
                  <a16:creationId xmlns:a16="http://schemas.microsoft.com/office/drawing/2014/main" id="{80B08342-9B24-9D40-91E7-A3D143AE347F}"/>
                </a:ext>
              </a:extLst>
            </p:cNvPr>
            <p:cNvSpPr/>
            <p:nvPr/>
          </p:nvSpPr>
          <p:spPr>
            <a:xfrm rot="10800000">
              <a:off x="5494713" y="3104175"/>
              <a:ext cx="1684438" cy="946201"/>
            </a:xfrm>
            <a:prstGeom prst="rtTriangle">
              <a:avLst/>
            </a:prstGeom>
            <a:solidFill>
              <a:srgbClr val="05214A"/>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2" name="Right Triangle 11">
              <a:extLst>
                <a:ext uri="{FF2B5EF4-FFF2-40B4-BE49-F238E27FC236}">
                  <a16:creationId xmlns:a16="http://schemas.microsoft.com/office/drawing/2014/main" id="{A91F6DC3-CAB6-EA48-BCD8-D9628F5CF03E}"/>
                </a:ext>
              </a:extLst>
            </p:cNvPr>
            <p:cNvSpPr/>
            <p:nvPr/>
          </p:nvSpPr>
          <p:spPr>
            <a:xfrm rot="10800000" flipH="1">
              <a:off x="2441180" y="3104174"/>
              <a:ext cx="1684439" cy="946201"/>
            </a:xfrm>
            <a:prstGeom prst="rtTriangle">
              <a:avLst/>
            </a:prstGeom>
            <a:solidFill>
              <a:srgbClr val="05214A"/>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spTree>
    <p:extLst>
      <p:ext uri="{BB962C8B-B14F-4D97-AF65-F5344CB8AC3E}">
        <p14:creationId xmlns:p14="http://schemas.microsoft.com/office/powerpoint/2010/main" val="831490567"/>
      </p:ext>
    </p:extLst>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An Industrial Approach to Data and Story Telling</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53</a:t>
            </a:fld>
            <a:endParaRPr kumimoji="0" lang="en" sz="1000" b="0" i="0" u="none" strike="noStrike" kern="0" cap="none" spc="0" normalizeH="0" baseline="0" noProof="0" dirty="0">
              <a:ln>
                <a:noFill/>
              </a:ln>
              <a:solidFill>
                <a:srgbClr val="595959"/>
              </a:solidFill>
              <a:effectLst/>
              <a:uLnTx/>
              <a:uFillTx/>
              <a:latin typeface="Arial"/>
              <a:cs typeface="Arial"/>
              <a:sym typeface="Arial"/>
            </a:endParaRPr>
          </a:p>
        </p:txBody>
      </p:sp>
      <p:pic>
        <p:nvPicPr>
          <p:cNvPr id="3" name="Picture 2">
            <a:hlinkClick r:id="rId2"/>
            <a:extLst>
              <a:ext uri="{FF2B5EF4-FFF2-40B4-BE49-F238E27FC236}">
                <a16:creationId xmlns:a16="http://schemas.microsoft.com/office/drawing/2014/main" id="{12C230D6-34AC-8242-89DE-81279AF7CB36}"/>
              </a:ext>
            </a:extLst>
          </p:cNvPr>
          <p:cNvPicPr>
            <a:picLocks noChangeAspect="1"/>
          </p:cNvPicPr>
          <p:nvPr/>
        </p:nvPicPr>
        <p:blipFill>
          <a:blip r:embed="rId3"/>
          <a:stretch>
            <a:fillRect/>
          </a:stretch>
        </p:blipFill>
        <p:spPr>
          <a:xfrm>
            <a:off x="1975370" y="1109260"/>
            <a:ext cx="5193259" cy="3553957"/>
          </a:xfrm>
          <a:prstGeom prst="rect">
            <a:avLst/>
          </a:prstGeom>
        </p:spPr>
      </p:pic>
    </p:spTree>
    <p:extLst>
      <p:ext uri="{BB962C8B-B14F-4D97-AF65-F5344CB8AC3E}">
        <p14:creationId xmlns:p14="http://schemas.microsoft.com/office/powerpoint/2010/main" val="174405536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A Modern Curriculum in Broader Context</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54</a:t>
            </a:fld>
            <a:endParaRPr kumimoji="0" lang="en" sz="1000" b="0" i="0" u="none" strike="noStrike" kern="0" cap="none" spc="0" normalizeH="0" baseline="0" noProof="0" dirty="0">
              <a:ln>
                <a:noFill/>
              </a:ln>
              <a:solidFill>
                <a:srgbClr val="595959"/>
              </a:solidFill>
              <a:effectLst/>
              <a:uLnTx/>
              <a:uFillTx/>
              <a:latin typeface="Arial"/>
              <a:cs typeface="Arial"/>
              <a:sym typeface="Arial"/>
            </a:endParaRPr>
          </a:p>
        </p:txBody>
      </p:sp>
      <p:pic>
        <p:nvPicPr>
          <p:cNvPr id="7" name="Picture 6">
            <a:extLst>
              <a:ext uri="{FF2B5EF4-FFF2-40B4-BE49-F238E27FC236}">
                <a16:creationId xmlns:a16="http://schemas.microsoft.com/office/drawing/2014/main" id="{2CDC34CD-27E4-1246-B54E-4CE7C81A58A8}"/>
              </a:ext>
            </a:extLst>
          </p:cNvPr>
          <p:cNvPicPr>
            <a:picLocks noChangeAspect="1"/>
          </p:cNvPicPr>
          <p:nvPr/>
        </p:nvPicPr>
        <p:blipFill>
          <a:blip r:embed="rId2"/>
          <a:stretch>
            <a:fillRect/>
          </a:stretch>
        </p:blipFill>
        <p:spPr>
          <a:xfrm>
            <a:off x="544456" y="1259660"/>
            <a:ext cx="8055088" cy="3161622"/>
          </a:xfrm>
          <a:prstGeom prst="rect">
            <a:avLst/>
          </a:prstGeom>
        </p:spPr>
      </p:pic>
    </p:spTree>
    <p:extLst>
      <p:ext uri="{BB962C8B-B14F-4D97-AF65-F5344CB8AC3E}">
        <p14:creationId xmlns:p14="http://schemas.microsoft.com/office/powerpoint/2010/main" val="206698099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Conclusion/Summary</a:t>
            </a:r>
          </a:p>
        </p:txBody>
      </p:sp>
      <p:sp>
        <p:nvSpPr>
          <p:cNvPr id="3" name="Text Placeholder 2">
            <a:extLst>
              <a:ext uri="{FF2B5EF4-FFF2-40B4-BE49-F238E27FC236}">
                <a16:creationId xmlns:a16="http://schemas.microsoft.com/office/drawing/2014/main" id="{3B809A32-45CB-F149-A5F1-EFB01EFC5F19}"/>
              </a:ext>
            </a:extLst>
          </p:cNvPr>
          <p:cNvSpPr>
            <a:spLocks noGrp="1"/>
          </p:cNvSpPr>
          <p:nvPr>
            <p:ph type="body" idx="1"/>
          </p:nvPr>
        </p:nvSpPr>
        <p:spPr>
          <a:xfrm>
            <a:off x="311700" y="1152475"/>
            <a:ext cx="8520600" cy="3416400"/>
          </a:xfrm>
        </p:spPr>
        <p:txBody>
          <a:bodyPr/>
          <a:lstStyle/>
          <a:p>
            <a:r>
              <a:rPr lang="en-US" dirty="0"/>
              <a:t>A cognitive foundation must be Trans-Disciplinary:</a:t>
            </a:r>
          </a:p>
          <a:p>
            <a:pPr lvl="1"/>
            <a:r>
              <a:rPr lang="en-US" b="1" i="1" dirty="0"/>
              <a:t>All</a:t>
            </a:r>
            <a:r>
              <a:rPr lang="en-US" dirty="0"/>
              <a:t> Representable Data Types can be encoded in the Namespace of Lattice/</a:t>
            </a:r>
            <a:r>
              <a:rPr lang="en-US" dirty="0" err="1"/>
              <a:t>Poset</a:t>
            </a:r>
            <a:endParaRPr lang="en-US" dirty="0"/>
          </a:p>
          <a:p>
            <a:pPr lvl="1"/>
            <a:r>
              <a:rPr lang="en-US" dirty="0"/>
              <a:t>Computation/Decision is a process of incremental “Approximation” in Lattice space</a:t>
            </a:r>
          </a:p>
          <a:p>
            <a:pPr lvl="1"/>
            <a:r>
              <a:rPr lang="en-US" dirty="0"/>
              <a:t>Since all things are represented as Lattice, so that </a:t>
            </a:r>
            <a:r>
              <a:rPr lang="en-US" b="1" i="1" dirty="0"/>
              <a:t>all</a:t>
            </a:r>
            <a:r>
              <a:rPr lang="en-US" dirty="0"/>
              <a:t> procedures are iterative/recursive.</a:t>
            </a:r>
          </a:p>
          <a:p>
            <a:r>
              <a:rPr lang="en-US" dirty="0"/>
              <a:t>Modern cognitive foundation is mixed up with Technologies:</a:t>
            </a:r>
          </a:p>
          <a:p>
            <a:pPr lvl="1"/>
            <a:r>
              <a:rPr lang="en-US" b="1" i="1" dirty="0"/>
              <a:t>Why</a:t>
            </a:r>
            <a:r>
              <a:rPr lang="en-US" dirty="0"/>
              <a:t>: Scalable, and transparent data infrastructures are necessary pillars for social justice.</a:t>
            </a:r>
          </a:p>
          <a:p>
            <a:pPr lvl="1"/>
            <a:r>
              <a:rPr lang="en-US" b="1" i="1" dirty="0"/>
              <a:t>How</a:t>
            </a:r>
            <a:r>
              <a:rPr lang="en-US" dirty="0"/>
              <a:t>: An integrative, yet publicly available curriculum is essential for social equality</a:t>
            </a:r>
          </a:p>
          <a:p>
            <a:pPr lvl="1"/>
            <a:r>
              <a:rPr lang="en-US" b="1" i="1" dirty="0"/>
              <a:t>What</a:t>
            </a:r>
            <a:r>
              <a:rPr lang="en-US" dirty="0"/>
              <a:t>: Whether and when to adopt this curriculum becomes personal choices…</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55</a:t>
            </a:fld>
            <a:endParaRPr lang="en" dirty="0"/>
          </a:p>
        </p:txBody>
      </p:sp>
    </p:spTree>
    <p:extLst>
      <p:ext uri="{BB962C8B-B14F-4D97-AF65-F5344CB8AC3E}">
        <p14:creationId xmlns:p14="http://schemas.microsoft.com/office/powerpoint/2010/main" val="8467512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a:xfrm>
            <a:off x="311699" y="268341"/>
            <a:ext cx="8520600" cy="572700"/>
          </a:xfrm>
        </p:spPr>
        <p:txBody>
          <a:bodyPr/>
          <a:lstStyle/>
          <a:p>
            <a:pPr algn="ctr"/>
            <a:r>
              <a:rPr lang="en-US" dirty="0"/>
              <a:t>What I learned this weekend?</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6</a:t>
            </a:fld>
            <a:endParaRPr kumimoji="0" lang="en" sz="1000" b="0" i="0" u="none" strike="noStrike" kern="0" cap="none" spc="0" normalizeH="0" baseline="0" noProof="0" dirty="0">
              <a:ln>
                <a:noFill/>
              </a:ln>
              <a:solidFill>
                <a:srgbClr val="595959"/>
              </a:solidFill>
              <a:effectLst/>
              <a:uLnTx/>
              <a:uFillTx/>
              <a:latin typeface="Arial"/>
              <a:cs typeface="Arial"/>
              <a:sym typeface="Arial"/>
            </a:endParaRPr>
          </a:p>
        </p:txBody>
      </p:sp>
      <p:pic>
        <p:nvPicPr>
          <p:cNvPr id="12" name="Picture 11">
            <a:hlinkClick r:id="rId2"/>
            <a:extLst>
              <a:ext uri="{FF2B5EF4-FFF2-40B4-BE49-F238E27FC236}">
                <a16:creationId xmlns:a16="http://schemas.microsoft.com/office/drawing/2014/main" id="{4F62B728-9B8D-3F4B-A13B-4974B187365A}"/>
              </a:ext>
            </a:extLst>
          </p:cNvPr>
          <p:cNvPicPr>
            <a:picLocks noChangeAspect="1"/>
          </p:cNvPicPr>
          <p:nvPr/>
        </p:nvPicPr>
        <p:blipFill>
          <a:blip r:embed="rId3"/>
          <a:stretch>
            <a:fillRect/>
          </a:stretch>
        </p:blipFill>
        <p:spPr>
          <a:xfrm>
            <a:off x="1621740" y="841041"/>
            <a:ext cx="5900519" cy="3822176"/>
          </a:xfrm>
          <a:prstGeom prst="rect">
            <a:avLst/>
          </a:prstGeom>
        </p:spPr>
      </p:pic>
      <p:sp>
        <p:nvSpPr>
          <p:cNvPr id="3" name="TextBox 2">
            <a:extLst>
              <a:ext uri="{FF2B5EF4-FFF2-40B4-BE49-F238E27FC236}">
                <a16:creationId xmlns:a16="http://schemas.microsoft.com/office/drawing/2014/main" id="{F155F860-9085-1347-934E-9C61D473A043}"/>
              </a:ext>
            </a:extLst>
          </p:cNvPr>
          <p:cNvSpPr txBox="1"/>
          <p:nvPr/>
        </p:nvSpPr>
        <p:spPr>
          <a:xfrm>
            <a:off x="2653845" y="4749040"/>
            <a:ext cx="3836307" cy="307777"/>
          </a:xfrm>
          <a:prstGeom prst="rect">
            <a:avLst/>
          </a:prstGeom>
          <a:noFill/>
        </p:spPr>
        <p:txBody>
          <a:bodyPr wrap="none" rtlCol="0">
            <a:spAutoFit/>
          </a:bodyPr>
          <a:lstStyle/>
          <a:p>
            <a:r>
              <a:rPr lang="en-TW" dirty="0"/>
              <a:t>A possible candidate for “Enlightened” metrics</a:t>
            </a:r>
          </a:p>
        </p:txBody>
      </p:sp>
    </p:spTree>
    <p:extLst>
      <p:ext uri="{BB962C8B-B14F-4D97-AF65-F5344CB8AC3E}">
        <p14:creationId xmlns:p14="http://schemas.microsoft.com/office/powerpoint/2010/main" val="5393876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a:xfrm>
            <a:off x="311699" y="268341"/>
            <a:ext cx="8520600" cy="572700"/>
          </a:xfrm>
        </p:spPr>
        <p:txBody>
          <a:bodyPr/>
          <a:lstStyle/>
          <a:p>
            <a:pPr algn="ctr"/>
            <a:r>
              <a:rPr lang="en-US" dirty="0"/>
              <a:t>What makes a metric system “sound and complete”?</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7</a:t>
            </a:fld>
            <a:endParaRPr kumimoji="0" lang="en" sz="1000" b="0" i="0" u="none" strike="noStrike" kern="0" cap="none" spc="0" normalizeH="0" baseline="0" noProof="0" dirty="0">
              <a:ln>
                <a:noFill/>
              </a:ln>
              <a:solidFill>
                <a:srgbClr val="595959"/>
              </a:solidFill>
              <a:effectLst/>
              <a:uLnTx/>
              <a:uFillTx/>
              <a:latin typeface="Arial"/>
              <a:cs typeface="Arial"/>
              <a:sym typeface="Arial"/>
            </a:endParaRPr>
          </a:p>
        </p:txBody>
      </p:sp>
      <p:pic>
        <p:nvPicPr>
          <p:cNvPr id="12" name="Picture 11">
            <a:hlinkClick r:id="rId2"/>
            <a:extLst>
              <a:ext uri="{FF2B5EF4-FFF2-40B4-BE49-F238E27FC236}">
                <a16:creationId xmlns:a16="http://schemas.microsoft.com/office/drawing/2014/main" id="{4F62B728-9B8D-3F4B-A13B-4974B187365A}"/>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19896" y="1688521"/>
            <a:ext cx="3857407" cy="2498710"/>
          </a:xfrm>
          <a:prstGeom prst="rect">
            <a:avLst/>
          </a:prstGeom>
        </p:spPr>
      </p:pic>
      <p:pic>
        <p:nvPicPr>
          <p:cNvPr id="1026" name="Picture 2">
            <a:hlinkClick r:id="rId4"/>
            <a:extLst>
              <a:ext uri="{FF2B5EF4-FFF2-40B4-BE49-F238E27FC236}">
                <a16:creationId xmlns:a16="http://schemas.microsoft.com/office/drawing/2014/main" id="{0AE2A0AE-AB46-B74D-ABB9-8EBA69550053}"/>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3688805" y="1264046"/>
            <a:ext cx="4564784" cy="327137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2D16AEE5-9FA4-2446-8548-0E728F1E1FC8}"/>
              </a:ext>
            </a:extLst>
          </p:cNvPr>
          <p:cNvSpPr txBox="1"/>
          <p:nvPr/>
        </p:nvSpPr>
        <p:spPr>
          <a:xfrm>
            <a:off x="5001768" y="4663217"/>
            <a:ext cx="2920992" cy="307777"/>
          </a:xfrm>
          <a:prstGeom prst="rect">
            <a:avLst/>
          </a:prstGeom>
          <a:noFill/>
        </p:spPr>
        <p:txBody>
          <a:bodyPr wrap="none" rtlCol="0">
            <a:spAutoFit/>
          </a:bodyPr>
          <a:lstStyle/>
          <a:p>
            <a:r>
              <a:rPr lang="en-US" dirty="0"/>
              <a:t>Image source: by </a:t>
            </a:r>
            <a:r>
              <a:rPr lang="en-US" dirty="0">
                <a:hlinkClick r:id="rId4"/>
              </a:rPr>
              <a:t>Suleiman Shehu</a:t>
            </a:r>
            <a:endParaRPr lang="en-TW" dirty="0"/>
          </a:p>
        </p:txBody>
      </p:sp>
      <p:sp>
        <p:nvSpPr>
          <p:cNvPr id="6" name="TextBox 5">
            <a:extLst>
              <a:ext uri="{FF2B5EF4-FFF2-40B4-BE49-F238E27FC236}">
                <a16:creationId xmlns:a16="http://schemas.microsoft.com/office/drawing/2014/main" id="{E1C1BD6C-7957-3548-8B65-1DCF2234B7A6}"/>
              </a:ext>
            </a:extLst>
          </p:cNvPr>
          <p:cNvSpPr txBox="1"/>
          <p:nvPr/>
        </p:nvSpPr>
        <p:spPr>
          <a:xfrm>
            <a:off x="6884034" y="1217196"/>
            <a:ext cx="2137124" cy="415498"/>
          </a:xfrm>
          <a:prstGeom prst="rect">
            <a:avLst/>
          </a:prstGeom>
          <a:noFill/>
        </p:spPr>
        <p:txBody>
          <a:bodyPr wrap="none" rtlCol="0">
            <a:spAutoFit/>
          </a:bodyPr>
          <a:lstStyle/>
          <a:p>
            <a:pPr algn="ctr"/>
            <a:r>
              <a:rPr lang="en-TW" sz="1050" dirty="0"/>
              <a:t>The </a:t>
            </a:r>
            <a:r>
              <a:rPr lang="en-TW" sz="1050" dirty="0">
                <a:hlinkClick r:id="rId6"/>
              </a:rPr>
              <a:t>BSC</a:t>
            </a:r>
            <a:r>
              <a:rPr lang="en-TW" sz="1050" dirty="0"/>
              <a:t> pioneered by</a:t>
            </a:r>
          </a:p>
          <a:p>
            <a:pPr algn="ctr"/>
            <a:r>
              <a:rPr lang="en-TW" sz="1050" dirty="0"/>
              <a:t>Robert Kaplan and David Norton</a:t>
            </a:r>
          </a:p>
        </p:txBody>
      </p:sp>
      <p:sp>
        <p:nvSpPr>
          <p:cNvPr id="3" name="TextBox 2">
            <a:extLst>
              <a:ext uri="{FF2B5EF4-FFF2-40B4-BE49-F238E27FC236}">
                <a16:creationId xmlns:a16="http://schemas.microsoft.com/office/drawing/2014/main" id="{F155F860-9085-1347-934E-9C61D473A043}"/>
              </a:ext>
            </a:extLst>
          </p:cNvPr>
          <p:cNvSpPr txBox="1"/>
          <p:nvPr/>
        </p:nvSpPr>
        <p:spPr>
          <a:xfrm>
            <a:off x="458873" y="4273814"/>
            <a:ext cx="3379451" cy="523220"/>
          </a:xfrm>
          <a:prstGeom prst="rect">
            <a:avLst/>
          </a:prstGeom>
          <a:noFill/>
        </p:spPr>
        <p:txBody>
          <a:bodyPr wrap="none" rtlCol="0">
            <a:spAutoFit/>
          </a:bodyPr>
          <a:lstStyle/>
          <a:p>
            <a:pPr algn="ctr"/>
            <a:r>
              <a:rPr lang="en-TW" dirty="0"/>
              <a:t>How to know whether this metric system</a:t>
            </a:r>
          </a:p>
          <a:p>
            <a:pPr algn="ctr"/>
            <a:r>
              <a:rPr lang="en-US" dirty="0"/>
              <a:t>I</a:t>
            </a:r>
            <a:r>
              <a:rPr lang="en-TW" dirty="0"/>
              <a:t>s or Isn’t Sound and Complete?</a:t>
            </a:r>
          </a:p>
        </p:txBody>
      </p:sp>
    </p:spTree>
    <p:extLst>
      <p:ext uri="{BB962C8B-B14F-4D97-AF65-F5344CB8AC3E}">
        <p14:creationId xmlns:p14="http://schemas.microsoft.com/office/powerpoint/2010/main" val="20702712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a:xfrm>
            <a:off x="311699" y="268341"/>
            <a:ext cx="8520600" cy="572700"/>
          </a:xfrm>
        </p:spPr>
        <p:txBody>
          <a:bodyPr/>
          <a:lstStyle/>
          <a:p>
            <a:pPr algn="ctr"/>
            <a:r>
              <a:rPr lang="en-US" dirty="0"/>
              <a:t>Mapping from 8 to 4 measurement components</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8</a:t>
            </a:fld>
            <a:endParaRPr kumimoji="0" lang="en" sz="1000" b="0" i="0" u="none" strike="noStrike" kern="0" cap="none" spc="0" normalizeH="0" baseline="0" noProof="0" dirty="0">
              <a:ln>
                <a:noFill/>
              </a:ln>
              <a:solidFill>
                <a:srgbClr val="595959"/>
              </a:solidFill>
              <a:effectLst/>
              <a:uLnTx/>
              <a:uFillTx/>
              <a:latin typeface="Arial"/>
              <a:cs typeface="Arial"/>
              <a:sym typeface="Arial"/>
            </a:endParaRPr>
          </a:p>
        </p:txBody>
      </p:sp>
      <p:pic>
        <p:nvPicPr>
          <p:cNvPr id="12" name="Picture 11">
            <a:hlinkClick r:id="rId2"/>
            <a:extLst>
              <a:ext uri="{FF2B5EF4-FFF2-40B4-BE49-F238E27FC236}">
                <a16:creationId xmlns:a16="http://schemas.microsoft.com/office/drawing/2014/main" id="{4F62B728-9B8D-3F4B-A13B-4974B187365A}"/>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19896" y="1688521"/>
            <a:ext cx="3857407" cy="2498710"/>
          </a:xfrm>
          <a:prstGeom prst="rect">
            <a:avLst/>
          </a:prstGeom>
        </p:spPr>
      </p:pic>
      <p:pic>
        <p:nvPicPr>
          <p:cNvPr id="1026" name="Picture 2">
            <a:hlinkClick r:id="rId4"/>
            <a:extLst>
              <a:ext uri="{FF2B5EF4-FFF2-40B4-BE49-F238E27FC236}">
                <a16:creationId xmlns:a16="http://schemas.microsoft.com/office/drawing/2014/main" id="{0AE2A0AE-AB46-B74D-ABB9-8EBA69550053}"/>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3688805" y="1264046"/>
            <a:ext cx="4564784" cy="327137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2D16AEE5-9FA4-2446-8548-0E728F1E1FC8}"/>
              </a:ext>
            </a:extLst>
          </p:cNvPr>
          <p:cNvSpPr txBox="1"/>
          <p:nvPr/>
        </p:nvSpPr>
        <p:spPr>
          <a:xfrm>
            <a:off x="5001768" y="4663217"/>
            <a:ext cx="2920992" cy="307777"/>
          </a:xfrm>
          <a:prstGeom prst="rect">
            <a:avLst/>
          </a:prstGeom>
          <a:noFill/>
        </p:spPr>
        <p:txBody>
          <a:bodyPr wrap="none" rtlCol="0">
            <a:spAutoFit/>
          </a:bodyPr>
          <a:lstStyle/>
          <a:p>
            <a:r>
              <a:rPr lang="en-US" dirty="0"/>
              <a:t>Image source: by </a:t>
            </a:r>
            <a:r>
              <a:rPr lang="en-US" dirty="0">
                <a:hlinkClick r:id="rId4"/>
              </a:rPr>
              <a:t>Suleiman Shehu</a:t>
            </a:r>
            <a:endParaRPr lang="en-TW" dirty="0"/>
          </a:p>
        </p:txBody>
      </p:sp>
      <p:sp>
        <p:nvSpPr>
          <p:cNvPr id="3" name="TextBox 2">
            <a:extLst>
              <a:ext uri="{FF2B5EF4-FFF2-40B4-BE49-F238E27FC236}">
                <a16:creationId xmlns:a16="http://schemas.microsoft.com/office/drawing/2014/main" id="{F155F860-9085-1347-934E-9C61D473A043}"/>
              </a:ext>
            </a:extLst>
          </p:cNvPr>
          <p:cNvSpPr txBox="1"/>
          <p:nvPr/>
        </p:nvSpPr>
        <p:spPr>
          <a:xfrm>
            <a:off x="458873" y="4273814"/>
            <a:ext cx="3379451" cy="523220"/>
          </a:xfrm>
          <a:prstGeom prst="rect">
            <a:avLst/>
          </a:prstGeom>
          <a:noFill/>
        </p:spPr>
        <p:txBody>
          <a:bodyPr wrap="none" rtlCol="0">
            <a:spAutoFit/>
          </a:bodyPr>
          <a:lstStyle/>
          <a:p>
            <a:pPr algn="ctr"/>
            <a:r>
              <a:rPr lang="en-TW" dirty="0"/>
              <a:t>How to know whether this metric system</a:t>
            </a:r>
          </a:p>
          <a:p>
            <a:pPr algn="ctr"/>
            <a:r>
              <a:rPr lang="en-US" dirty="0"/>
              <a:t>I</a:t>
            </a:r>
            <a:r>
              <a:rPr lang="en-TW" dirty="0"/>
              <a:t>s or Isn’t Sound and Complete?</a:t>
            </a:r>
          </a:p>
        </p:txBody>
      </p:sp>
      <p:cxnSp>
        <p:nvCxnSpPr>
          <p:cNvPr id="11" name="Straight Arrow Connector 10">
            <a:extLst>
              <a:ext uri="{FF2B5EF4-FFF2-40B4-BE49-F238E27FC236}">
                <a16:creationId xmlns:a16="http://schemas.microsoft.com/office/drawing/2014/main" id="{0EED6248-4818-B64E-8E05-83F2596AC856}"/>
              </a:ext>
            </a:extLst>
          </p:cNvPr>
          <p:cNvCxnSpPr>
            <a:cxnSpLocks/>
            <a:endCxn id="21" idx="3"/>
          </p:cNvCxnSpPr>
          <p:nvPr/>
        </p:nvCxnSpPr>
        <p:spPr>
          <a:xfrm flipV="1">
            <a:off x="3337560" y="1667552"/>
            <a:ext cx="2054627" cy="13956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D8C6C627-4C9E-1944-9841-08CAB555EE75}"/>
              </a:ext>
            </a:extLst>
          </p:cNvPr>
          <p:cNvCxnSpPr>
            <a:cxnSpLocks/>
            <a:endCxn id="21" idx="4"/>
          </p:cNvCxnSpPr>
          <p:nvPr/>
        </p:nvCxnSpPr>
        <p:spPr>
          <a:xfrm flipV="1">
            <a:off x="3026664" y="1688521"/>
            <a:ext cx="2414016" cy="21062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F2987C44-7322-A645-AB28-1DAFA60F4F40}"/>
              </a:ext>
            </a:extLst>
          </p:cNvPr>
          <p:cNvCxnSpPr>
            <a:cxnSpLocks/>
          </p:cNvCxnSpPr>
          <p:nvPr/>
        </p:nvCxnSpPr>
        <p:spPr>
          <a:xfrm flipV="1">
            <a:off x="2489055" y="3273552"/>
            <a:ext cx="1726329" cy="7604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FF9D499A-1B63-2145-93C6-A80B71F5655B}"/>
              </a:ext>
            </a:extLst>
          </p:cNvPr>
          <p:cNvSpPr/>
          <p:nvPr/>
        </p:nvSpPr>
        <p:spPr>
          <a:xfrm>
            <a:off x="5372100" y="1545336"/>
            <a:ext cx="137160" cy="14318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23" name="Oval 22">
            <a:extLst>
              <a:ext uri="{FF2B5EF4-FFF2-40B4-BE49-F238E27FC236}">
                <a16:creationId xmlns:a16="http://schemas.microsoft.com/office/drawing/2014/main" id="{6CA9C098-BEE5-3240-BBBE-2108D2A31F1D}"/>
              </a:ext>
            </a:extLst>
          </p:cNvPr>
          <p:cNvSpPr/>
          <p:nvPr/>
        </p:nvSpPr>
        <p:spPr>
          <a:xfrm>
            <a:off x="4008723" y="2880467"/>
            <a:ext cx="137160" cy="14318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24" name="Oval 23">
            <a:extLst>
              <a:ext uri="{FF2B5EF4-FFF2-40B4-BE49-F238E27FC236}">
                <a16:creationId xmlns:a16="http://schemas.microsoft.com/office/drawing/2014/main" id="{79221688-ECE7-3844-9BB8-0AEF321B24C4}"/>
              </a:ext>
            </a:extLst>
          </p:cNvPr>
          <p:cNvSpPr/>
          <p:nvPr/>
        </p:nvSpPr>
        <p:spPr>
          <a:xfrm>
            <a:off x="6746874" y="3201959"/>
            <a:ext cx="137160" cy="14318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25" name="Oval 24">
            <a:extLst>
              <a:ext uri="{FF2B5EF4-FFF2-40B4-BE49-F238E27FC236}">
                <a16:creationId xmlns:a16="http://schemas.microsoft.com/office/drawing/2014/main" id="{AC7368E6-D077-B54B-A782-9A888CBA5D0D}"/>
              </a:ext>
            </a:extLst>
          </p:cNvPr>
          <p:cNvSpPr/>
          <p:nvPr/>
        </p:nvSpPr>
        <p:spPr>
          <a:xfrm>
            <a:off x="5357585" y="4082164"/>
            <a:ext cx="137160" cy="14318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cxnSp>
        <p:nvCxnSpPr>
          <p:cNvPr id="28" name="Straight Arrow Connector 27">
            <a:extLst>
              <a:ext uri="{FF2B5EF4-FFF2-40B4-BE49-F238E27FC236}">
                <a16:creationId xmlns:a16="http://schemas.microsoft.com/office/drawing/2014/main" id="{F049868C-670A-B34A-B3AB-FE5DB086DE7C}"/>
              </a:ext>
            </a:extLst>
          </p:cNvPr>
          <p:cNvCxnSpPr>
            <a:cxnSpLocks/>
            <a:endCxn id="23" idx="1"/>
          </p:cNvCxnSpPr>
          <p:nvPr/>
        </p:nvCxnSpPr>
        <p:spPr>
          <a:xfrm>
            <a:off x="2330421" y="2092028"/>
            <a:ext cx="1698389" cy="8094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38C2644E-EB8F-F24B-A4F9-4ACB8E745754}"/>
              </a:ext>
            </a:extLst>
          </p:cNvPr>
          <p:cNvCxnSpPr>
            <a:cxnSpLocks/>
            <a:endCxn id="23" idx="2"/>
          </p:cNvCxnSpPr>
          <p:nvPr/>
        </p:nvCxnSpPr>
        <p:spPr>
          <a:xfrm>
            <a:off x="1725270" y="2427234"/>
            <a:ext cx="2283453" cy="5248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BA805BC8-C527-494F-B201-563ED4EE832B}"/>
              </a:ext>
            </a:extLst>
          </p:cNvPr>
          <p:cNvCxnSpPr>
            <a:cxnSpLocks/>
          </p:cNvCxnSpPr>
          <p:nvPr/>
        </p:nvCxnSpPr>
        <p:spPr>
          <a:xfrm>
            <a:off x="1486400" y="3070502"/>
            <a:ext cx="5260474" cy="2502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7635290C-54E9-1247-A797-42BF94694292}"/>
              </a:ext>
            </a:extLst>
          </p:cNvPr>
          <p:cNvCxnSpPr>
            <a:cxnSpLocks/>
            <a:endCxn id="21" idx="2"/>
          </p:cNvCxnSpPr>
          <p:nvPr/>
        </p:nvCxnSpPr>
        <p:spPr>
          <a:xfrm flipV="1">
            <a:off x="1725270" y="1616929"/>
            <a:ext cx="3646830" cy="21083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07A7C736-953F-6441-965A-D287A20743E3}"/>
              </a:ext>
            </a:extLst>
          </p:cNvPr>
          <p:cNvCxnSpPr>
            <a:cxnSpLocks/>
            <a:endCxn id="25" idx="1"/>
          </p:cNvCxnSpPr>
          <p:nvPr/>
        </p:nvCxnSpPr>
        <p:spPr>
          <a:xfrm>
            <a:off x="3092979" y="2569042"/>
            <a:ext cx="2284693" cy="15340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19825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a:xfrm>
            <a:off x="311699" y="268341"/>
            <a:ext cx="8520600" cy="572700"/>
          </a:xfrm>
        </p:spPr>
        <p:txBody>
          <a:bodyPr/>
          <a:lstStyle/>
          <a:p>
            <a:pPr algn="ctr"/>
            <a:r>
              <a:rPr lang="en-US" dirty="0"/>
              <a:t>Color code and rearrange the “Balanced Index”</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a:xfrm>
            <a:off x="5153186" y="4749900"/>
            <a:ext cx="548700" cy="393600"/>
          </a:xfrm>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9</a:t>
            </a:fld>
            <a:endParaRPr kumimoji="0" lang="en" sz="1000" b="0" i="0" u="none" strike="noStrike" kern="0" cap="none" spc="0" normalizeH="0" baseline="0" noProof="0" dirty="0">
              <a:ln>
                <a:noFill/>
              </a:ln>
              <a:solidFill>
                <a:srgbClr val="595959"/>
              </a:solidFill>
              <a:effectLst/>
              <a:uLnTx/>
              <a:uFillTx/>
              <a:latin typeface="Arial"/>
              <a:cs typeface="Arial"/>
              <a:sym typeface="Arial"/>
            </a:endParaRPr>
          </a:p>
        </p:txBody>
      </p:sp>
      <p:pic>
        <p:nvPicPr>
          <p:cNvPr id="12" name="Picture 11">
            <a:hlinkClick r:id="rId3"/>
            <a:extLst>
              <a:ext uri="{FF2B5EF4-FFF2-40B4-BE49-F238E27FC236}">
                <a16:creationId xmlns:a16="http://schemas.microsoft.com/office/drawing/2014/main" id="{4F62B728-9B8D-3F4B-A13B-4974B187365A}"/>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91503" y="1842331"/>
            <a:ext cx="2239647" cy="1450775"/>
          </a:xfrm>
          <a:prstGeom prst="rect">
            <a:avLst/>
          </a:prstGeom>
        </p:spPr>
      </p:pic>
      <p:pic>
        <p:nvPicPr>
          <p:cNvPr id="1026" name="Picture 2">
            <a:hlinkClick r:id="rId5"/>
            <a:extLst>
              <a:ext uri="{FF2B5EF4-FFF2-40B4-BE49-F238E27FC236}">
                <a16:creationId xmlns:a16="http://schemas.microsoft.com/office/drawing/2014/main" id="{0AE2A0AE-AB46-B74D-ABB9-8EBA69550053}"/>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6147804" y="1397765"/>
            <a:ext cx="2996196" cy="2147241"/>
          </a:xfrm>
          <a:prstGeom prst="rect">
            <a:avLst/>
          </a:prstGeom>
          <a:noFill/>
          <a:extLst>
            <a:ext uri="{909E8E84-426E-40DD-AFC4-6F175D3DCCD1}">
              <a14:hiddenFill xmlns:a14="http://schemas.microsoft.com/office/drawing/2010/main">
                <a:solidFill>
                  <a:srgbClr val="FFFFFF"/>
                </a:solidFill>
              </a14:hiddenFill>
            </a:ext>
          </a:extLst>
        </p:spPr>
      </p:pic>
      <p:sp>
        <p:nvSpPr>
          <p:cNvPr id="6" name="Rounded Rectangle 5">
            <a:extLst>
              <a:ext uri="{FF2B5EF4-FFF2-40B4-BE49-F238E27FC236}">
                <a16:creationId xmlns:a16="http://schemas.microsoft.com/office/drawing/2014/main" id="{D23CD9D7-4E1C-F846-99BD-5A5E11D11061}"/>
              </a:ext>
            </a:extLst>
          </p:cNvPr>
          <p:cNvSpPr/>
          <p:nvPr/>
        </p:nvSpPr>
        <p:spPr>
          <a:xfrm>
            <a:off x="3837500" y="1010323"/>
            <a:ext cx="1458090" cy="531299"/>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Energy</a:t>
            </a:r>
          </a:p>
          <a:p>
            <a:pPr algn="ctr"/>
            <a:r>
              <a:rPr lang="en-TW" dirty="0"/>
              <a:t>(Initial Object)</a:t>
            </a:r>
          </a:p>
        </p:txBody>
      </p:sp>
      <p:sp>
        <p:nvSpPr>
          <p:cNvPr id="22" name="Rounded Rectangle 21">
            <a:extLst>
              <a:ext uri="{FF2B5EF4-FFF2-40B4-BE49-F238E27FC236}">
                <a16:creationId xmlns:a16="http://schemas.microsoft.com/office/drawing/2014/main" id="{DA7948DE-F39E-314C-A0B1-7F417D0C67C1}"/>
              </a:ext>
            </a:extLst>
          </p:cNvPr>
          <p:cNvSpPr/>
          <p:nvPr/>
        </p:nvSpPr>
        <p:spPr>
          <a:xfrm>
            <a:off x="4046012" y="1748076"/>
            <a:ext cx="1040208" cy="287243"/>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 Financial</a:t>
            </a:r>
          </a:p>
        </p:txBody>
      </p:sp>
      <p:sp>
        <p:nvSpPr>
          <p:cNvPr id="26" name="Rounded Rectangle 25">
            <a:extLst>
              <a:ext uri="{FF2B5EF4-FFF2-40B4-BE49-F238E27FC236}">
                <a16:creationId xmlns:a16="http://schemas.microsoft.com/office/drawing/2014/main" id="{E044516A-6A9D-0642-BA08-3D8B10017C4C}"/>
              </a:ext>
            </a:extLst>
          </p:cNvPr>
          <p:cNvSpPr/>
          <p:nvPr/>
        </p:nvSpPr>
        <p:spPr>
          <a:xfrm>
            <a:off x="4178994" y="2184143"/>
            <a:ext cx="774243" cy="287243"/>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 Food</a:t>
            </a:r>
          </a:p>
        </p:txBody>
      </p:sp>
      <p:sp>
        <p:nvSpPr>
          <p:cNvPr id="27" name="Rounded Rectangle 26">
            <a:extLst>
              <a:ext uri="{FF2B5EF4-FFF2-40B4-BE49-F238E27FC236}">
                <a16:creationId xmlns:a16="http://schemas.microsoft.com/office/drawing/2014/main" id="{9BE27749-0292-CD43-B43C-7AB2C3C64EDE}"/>
              </a:ext>
            </a:extLst>
          </p:cNvPr>
          <p:cNvSpPr/>
          <p:nvPr/>
        </p:nvSpPr>
        <p:spPr>
          <a:xfrm>
            <a:off x="3108885" y="2807674"/>
            <a:ext cx="774243" cy="287243"/>
          </a:xfrm>
          <a:prstGeom prst="roundRect">
            <a:avLst/>
          </a:prstGeom>
          <a:solidFill>
            <a:srgbClr val="FDC55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 Air</a:t>
            </a:r>
          </a:p>
        </p:txBody>
      </p:sp>
      <p:sp>
        <p:nvSpPr>
          <p:cNvPr id="29" name="Rounded Rectangle 28">
            <a:extLst>
              <a:ext uri="{FF2B5EF4-FFF2-40B4-BE49-F238E27FC236}">
                <a16:creationId xmlns:a16="http://schemas.microsoft.com/office/drawing/2014/main" id="{87FF00FD-0D54-0A4A-AA56-E8C755713C92}"/>
              </a:ext>
            </a:extLst>
          </p:cNvPr>
          <p:cNvSpPr/>
          <p:nvPr/>
        </p:nvSpPr>
        <p:spPr>
          <a:xfrm>
            <a:off x="4281769" y="2790588"/>
            <a:ext cx="774243" cy="287243"/>
          </a:xfrm>
          <a:prstGeom prst="roundRect">
            <a:avLst/>
          </a:prstGeom>
          <a:solidFill>
            <a:srgbClr val="FDC55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 Health</a:t>
            </a:r>
          </a:p>
        </p:txBody>
      </p:sp>
      <p:sp>
        <p:nvSpPr>
          <p:cNvPr id="30" name="Rounded Rectangle 29">
            <a:extLst>
              <a:ext uri="{FF2B5EF4-FFF2-40B4-BE49-F238E27FC236}">
                <a16:creationId xmlns:a16="http://schemas.microsoft.com/office/drawing/2014/main" id="{8C27687C-277C-3647-A205-44D917748E84}"/>
              </a:ext>
            </a:extLst>
          </p:cNvPr>
          <p:cNvSpPr/>
          <p:nvPr/>
        </p:nvSpPr>
        <p:spPr>
          <a:xfrm>
            <a:off x="5452597" y="2790587"/>
            <a:ext cx="774243" cy="287243"/>
          </a:xfrm>
          <a:prstGeom prst="roundRect">
            <a:avLst/>
          </a:prstGeom>
          <a:solidFill>
            <a:srgbClr val="FDC55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 Water</a:t>
            </a:r>
          </a:p>
        </p:txBody>
      </p:sp>
      <p:sp>
        <p:nvSpPr>
          <p:cNvPr id="32" name="Rounded Rectangle 31">
            <a:extLst>
              <a:ext uri="{FF2B5EF4-FFF2-40B4-BE49-F238E27FC236}">
                <a16:creationId xmlns:a16="http://schemas.microsoft.com/office/drawing/2014/main" id="{8E81B925-BDAE-9F4E-BE19-B1E76F3F06E0}"/>
              </a:ext>
            </a:extLst>
          </p:cNvPr>
          <p:cNvSpPr/>
          <p:nvPr/>
        </p:nvSpPr>
        <p:spPr>
          <a:xfrm>
            <a:off x="3309145" y="4470652"/>
            <a:ext cx="2513940" cy="528551"/>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Bio Diversity</a:t>
            </a:r>
          </a:p>
          <a:p>
            <a:pPr algn="ctr"/>
            <a:r>
              <a:rPr lang="en-TW" dirty="0"/>
              <a:t>(Terminal Object)</a:t>
            </a:r>
          </a:p>
        </p:txBody>
      </p:sp>
      <p:sp>
        <p:nvSpPr>
          <p:cNvPr id="33" name="Rounded Rectangle 32">
            <a:extLst>
              <a:ext uri="{FF2B5EF4-FFF2-40B4-BE49-F238E27FC236}">
                <a16:creationId xmlns:a16="http://schemas.microsoft.com/office/drawing/2014/main" id="{94434508-86EA-EA46-AD75-0D845B185BBA}"/>
              </a:ext>
            </a:extLst>
          </p:cNvPr>
          <p:cNvSpPr/>
          <p:nvPr/>
        </p:nvSpPr>
        <p:spPr>
          <a:xfrm>
            <a:off x="3070336" y="3656101"/>
            <a:ext cx="1361861" cy="287243"/>
          </a:xfrm>
          <a:prstGeom prst="roundRect">
            <a:avLst/>
          </a:prstGeom>
          <a:solidFill>
            <a:srgbClr val="008FA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Internal Social</a:t>
            </a:r>
          </a:p>
        </p:txBody>
      </p:sp>
      <p:sp>
        <p:nvSpPr>
          <p:cNvPr id="35" name="Rounded Rectangle 34">
            <a:extLst>
              <a:ext uri="{FF2B5EF4-FFF2-40B4-BE49-F238E27FC236}">
                <a16:creationId xmlns:a16="http://schemas.microsoft.com/office/drawing/2014/main" id="{6268FB50-678E-A842-9188-A76FF8EB51D1}"/>
              </a:ext>
            </a:extLst>
          </p:cNvPr>
          <p:cNvSpPr/>
          <p:nvPr/>
        </p:nvSpPr>
        <p:spPr>
          <a:xfrm>
            <a:off x="4810539" y="3655788"/>
            <a:ext cx="1547475" cy="291782"/>
          </a:xfrm>
          <a:prstGeom prst="roundRect">
            <a:avLst/>
          </a:prstGeom>
          <a:solidFill>
            <a:srgbClr val="FDC55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External Social</a:t>
            </a:r>
          </a:p>
        </p:txBody>
      </p:sp>
      <p:cxnSp>
        <p:nvCxnSpPr>
          <p:cNvPr id="36" name="Straight Arrow Connector 35">
            <a:extLst>
              <a:ext uri="{FF2B5EF4-FFF2-40B4-BE49-F238E27FC236}">
                <a16:creationId xmlns:a16="http://schemas.microsoft.com/office/drawing/2014/main" id="{A333BC61-9CB7-A74A-9CC1-F8A96102EC43}"/>
              </a:ext>
            </a:extLst>
          </p:cNvPr>
          <p:cNvCxnSpPr>
            <a:cxnSpLocks/>
            <a:stCxn id="6" idx="2"/>
            <a:endCxn id="22" idx="0"/>
          </p:cNvCxnSpPr>
          <p:nvPr/>
        </p:nvCxnSpPr>
        <p:spPr>
          <a:xfrm flipH="1">
            <a:off x="4566116" y="1541622"/>
            <a:ext cx="429" cy="2064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20ED6D4A-EBCC-574B-9B7D-1191EFE2B81A}"/>
              </a:ext>
            </a:extLst>
          </p:cNvPr>
          <p:cNvCxnSpPr>
            <a:cxnSpLocks/>
            <a:stCxn id="22" idx="2"/>
            <a:endCxn id="26" idx="0"/>
          </p:cNvCxnSpPr>
          <p:nvPr/>
        </p:nvCxnSpPr>
        <p:spPr>
          <a:xfrm>
            <a:off x="4566116" y="2035319"/>
            <a:ext cx="0" cy="1488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EB3DA2FB-3AB7-6F49-8797-C7F3150EE31B}"/>
              </a:ext>
            </a:extLst>
          </p:cNvPr>
          <p:cNvCxnSpPr>
            <a:cxnSpLocks/>
            <a:stCxn id="26" idx="1"/>
            <a:endCxn id="27" idx="0"/>
          </p:cNvCxnSpPr>
          <p:nvPr/>
        </p:nvCxnSpPr>
        <p:spPr>
          <a:xfrm flipH="1">
            <a:off x="3496007" y="2327765"/>
            <a:ext cx="682987" cy="4799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7DC97B3E-FECE-7647-B4E9-727EBFF71B3C}"/>
              </a:ext>
            </a:extLst>
          </p:cNvPr>
          <p:cNvCxnSpPr>
            <a:cxnSpLocks/>
            <a:stCxn id="26" idx="2"/>
            <a:endCxn id="29" idx="0"/>
          </p:cNvCxnSpPr>
          <p:nvPr/>
        </p:nvCxnSpPr>
        <p:spPr>
          <a:xfrm>
            <a:off x="4566116" y="2471386"/>
            <a:ext cx="102775" cy="3192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881E32A5-0CDC-904E-A4F7-A9F6F61D99D3}"/>
              </a:ext>
            </a:extLst>
          </p:cNvPr>
          <p:cNvCxnSpPr>
            <a:cxnSpLocks/>
            <a:stCxn id="26" idx="3"/>
            <a:endCxn id="30" idx="0"/>
          </p:cNvCxnSpPr>
          <p:nvPr/>
        </p:nvCxnSpPr>
        <p:spPr>
          <a:xfrm>
            <a:off x="4953237" y="2327765"/>
            <a:ext cx="886482" cy="4628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38272367-8804-E047-A9F0-7FC0D19E14F6}"/>
              </a:ext>
            </a:extLst>
          </p:cNvPr>
          <p:cNvCxnSpPr>
            <a:cxnSpLocks/>
            <a:stCxn id="27" idx="2"/>
            <a:endCxn id="33" idx="0"/>
          </p:cNvCxnSpPr>
          <p:nvPr/>
        </p:nvCxnSpPr>
        <p:spPr>
          <a:xfrm>
            <a:off x="3496007" y="3094917"/>
            <a:ext cx="255260" cy="5611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1EC21D72-7E8A-8E47-A843-CD166CF82112}"/>
              </a:ext>
            </a:extLst>
          </p:cNvPr>
          <p:cNvCxnSpPr>
            <a:cxnSpLocks/>
            <a:stCxn id="29" idx="2"/>
          </p:cNvCxnSpPr>
          <p:nvPr/>
        </p:nvCxnSpPr>
        <p:spPr>
          <a:xfrm flipH="1">
            <a:off x="3811401" y="3077831"/>
            <a:ext cx="857490" cy="5474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0F11F617-749D-284D-AAEB-4A7C9E1169D4}"/>
              </a:ext>
            </a:extLst>
          </p:cNvPr>
          <p:cNvCxnSpPr>
            <a:cxnSpLocks/>
            <a:stCxn id="29" idx="2"/>
            <a:endCxn id="35" idx="0"/>
          </p:cNvCxnSpPr>
          <p:nvPr/>
        </p:nvCxnSpPr>
        <p:spPr>
          <a:xfrm>
            <a:off x="4668891" y="3077831"/>
            <a:ext cx="915386" cy="5779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DF609EEC-E197-DD40-9FA6-8BEC5012583D}"/>
              </a:ext>
            </a:extLst>
          </p:cNvPr>
          <p:cNvCxnSpPr>
            <a:cxnSpLocks/>
            <a:stCxn id="30" idx="2"/>
            <a:endCxn id="35" idx="0"/>
          </p:cNvCxnSpPr>
          <p:nvPr/>
        </p:nvCxnSpPr>
        <p:spPr>
          <a:xfrm flipH="1">
            <a:off x="5584277" y="3077830"/>
            <a:ext cx="255442" cy="5779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2B9EAA9D-F637-B940-BA2A-BD1066568054}"/>
              </a:ext>
            </a:extLst>
          </p:cNvPr>
          <p:cNvCxnSpPr>
            <a:cxnSpLocks/>
            <a:stCxn id="35" idx="2"/>
            <a:endCxn id="32" idx="0"/>
          </p:cNvCxnSpPr>
          <p:nvPr/>
        </p:nvCxnSpPr>
        <p:spPr>
          <a:xfrm flipH="1">
            <a:off x="4566115" y="3947570"/>
            <a:ext cx="1018162" cy="5230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CB741ACF-0506-2548-8801-50B4B4DAFC39}"/>
              </a:ext>
            </a:extLst>
          </p:cNvPr>
          <p:cNvCxnSpPr>
            <a:cxnSpLocks/>
            <a:stCxn id="33" idx="2"/>
            <a:endCxn id="32" idx="0"/>
          </p:cNvCxnSpPr>
          <p:nvPr/>
        </p:nvCxnSpPr>
        <p:spPr>
          <a:xfrm>
            <a:off x="3751267" y="3943344"/>
            <a:ext cx="814848" cy="5273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37" name="TextBox 1036">
            <a:extLst>
              <a:ext uri="{FF2B5EF4-FFF2-40B4-BE49-F238E27FC236}">
                <a16:creationId xmlns:a16="http://schemas.microsoft.com/office/drawing/2014/main" id="{ED2C2D49-6170-6243-B9C9-0F0EC4B69D91}"/>
              </a:ext>
            </a:extLst>
          </p:cNvPr>
          <p:cNvSpPr txBox="1"/>
          <p:nvPr/>
        </p:nvSpPr>
        <p:spPr>
          <a:xfrm>
            <a:off x="5839718" y="4581038"/>
            <a:ext cx="1854995" cy="307777"/>
          </a:xfrm>
          <a:prstGeom prst="rect">
            <a:avLst/>
          </a:prstGeom>
          <a:noFill/>
        </p:spPr>
        <p:txBody>
          <a:bodyPr wrap="none" rtlCol="0">
            <a:spAutoFit/>
          </a:bodyPr>
          <a:lstStyle/>
          <a:p>
            <a:r>
              <a:rPr lang="en-TW" dirty="0"/>
              <a:t>Learning and Growth</a:t>
            </a:r>
          </a:p>
        </p:txBody>
      </p:sp>
    </p:spTree>
    <p:extLst>
      <p:ext uri="{BB962C8B-B14F-4D97-AF65-F5344CB8AC3E}">
        <p14:creationId xmlns:p14="http://schemas.microsoft.com/office/powerpoint/2010/main" val="2516872290"/>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ch Newsletter by Slidesgo">
  <a:themeElements>
    <a:clrScheme name="Tech Newsletter by Slidesgo">
      <a:dk1>
        <a:srgbClr val="05214A"/>
      </a:dk1>
      <a:lt1>
        <a:srgbClr val="AAFFEE"/>
      </a:lt1>
      <a:dk2>
        <a:srgbClr val="A7A7A7"/>
      </a:dk2>
      <a:lt2>
        <a:srgbClr val="535353"/>
      </a:lt2>
      <a:accent1>
        <a:srgbClr val="98FFEA"/>
      </a:accent1>
      <a:accent2>
        <a:srgbClr val="62F8DA"/>
      </a:accent2>
      <a:accent3>
        <a:srgbClr val="28497A"/>
      </a:accent3>
      <a:accent4>
        <a:srgbClr val="1A4079"/>
      </a:accent4>
      <a:accent5>
        <a:srgbClr val="041B3D"/>
      </a:accent5>
      <a:accent6>
        <a:srgbClr val="092A5C"/>
      </a:accent6>
      <a:hlink>
        <a:srgbClr val="0000FF"/>
      </a:hlink>
      <a:folHlink>
        <a:srgbClr val="FF00FF"/>
      </a:folHlink>
    </a:clrScheme>
    <a:fontScheme name="Tech Newsletter by Slidesgo">
      <a:majorFont>
        <a:latin typeface="Arial"/>
        <a:ea typeface="Arial"/>
        <a:cs typeface="Arial"/>
      </a:majorFont>
      <a:minorFont>
        <a:latin typeface="Helvetica"/>
        <a:ea typeface="Helvetica"/>
        <a:cs typeface="Helvetica"/>
      </a:minorFont>
    </a:fontScheme>
    <a:fmtScheme name="Tech Newsletter by Slidesg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5214A"/>
        </a:solidFill>
        <a:ln w="25400" cap="flat">
          <a:solidFill>
            <a:schemeClr val="accent1"/>
          </a:solidFill>
          <a:prstDash val="solid"/>
          <a:round/>
        </a:ln>
        <a:effectLst/>
        <a:sp3d/>
      </a:spPr>
      <a:bodyPr rot="0" spcFirstLastPara="1" vertOverflow="overflow" horzOverflow="overflow" vert="horz" wrap="square" lIns="0" tIns="0" rIns="0" bIns="0"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AAFFEE"/>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0" tIns="0" rIns="0" bIns="0"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AAFFEE"/>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11406</TotalTime>
  <Words>2777</Words>
  <Application>Microsoft Macintosh PowerPoint</Application>
  <PresentationFormat>On-screen Show (16:9)</PresentationFormat>
  <Paragraphs>538</Paragraphs>
  <Slides>55</Slides>
  <Notes>20</Notes>
  <HiddenSlides>0</HiddenSlides>
  <MMClips>0</MMClips>
  <ScaleCrop>false</ScaleCrop>
  <HeadingPairs>
    <vt:vector size="6" baseType="variant">
      <vt:variant>
        <vt:lpstr>Fonts Used</vt:lpstr>
      </vt:variant>
      <vt:variant>
        <vt:i4>14</vt:i4>
      </vt:variant>
      <vt:variant>
        <vt:lpstr>Theme</vt:lpstr>
      </vt:variant>
      <vt:variant>
        <vt:i4>2</vt:i4>
      </vt:variant>
      <vt:variant>
        <vt:lpstr>Slide Titles</vt:lpstr>
      </vt:variant>
      <vt:variant>
        <vt:i4>55</vt:i4>
      </vt:variant>
    </vt:vector>
  </HeadingPairs>
  <TitlesOfParts>
    <vt:vector size="71" baseType="lpstr">
      <vt:lpstr>Arial Unicode MS</vt:lpstr>
      <vt:lpstr>Exo 2</vt:lpstr>
      <vt:lpstr>Hei</vt:lpstr>
      <vt:lpstr>LiHei Pro</vt:lpstr>
      <vt:lpstr>Open Sans</vt:lpstr>
      <vt:lpstr>Roboto Condensed Light</vt:lpstr>
      <vt:lpstr>宋体</vt:lpstr>
      <vt:lpstr>STXingkai</vt:lpstr>
      <vt:lpstr>Weibei SC</vt:lpstr>
      <vt:lpstr>Arial</vt:lpstr>
      <vt:lpstr>Calibri</vt:lpstr>
      <vt:lpstr>Cambria Math</vt:lpstr>
      <vt:lpstr>Helvetica</vt:lpstr>
      <vt:lpstr>Times New Roman</vt:lpstr>
      <vt:lpstr>Simple Light</vt:lpstr>
      <vt:lpstr>Tech Newsletter by Slidesgo</vt:lpstr>
      <vt:lpstr>超越学科界限的认知基础 Transdisciplinary Cognitive Foundation  Review the Basics Week 13</vt:lpstr>
      <vt:lpstr>PowerPoint Presentation</vt:lpstr>
      <vt:lpstr>PowerPoint Presentation</vt:lpstr>
      <vt:lpstr>What if a Unifying Foundation doesn’t exist?</vt:lpstr>
      <vt:lpstr>A Sound Foundation for Computational Tools?</vt:lpstr>
      <vt:lpstr>What I learned this weekend?</vt:lpstr>
      <vt:lpstr>What makes a metric system “sound and complete”?</vt:lpstr>
      <vt:lpstr>Mapping from 8 to 4 measurement components</vt:lpstr>
      <vt:lpstr>Color code and rearrange the “Balanced Index”</vt:lpstr>
      <vt:lpstr>What kind of Data Structures fit these patterns?</vt:lpstr>
      <vt:lpstr>All meaningful expressions can be modeled as Pω</vt:lpstr>
      <vt:lpstr>What is a Lattice?</vt:lpstr>
      <vt:lpstr>Lattice represents a Universal Data Type</vt:lpstr>
      <vt:lpstr>The Abstract and Concrete Domains</vt:lpstr>
      <vt:lpstr>All Computation (decisions) are approximations</vt:lpstr>
      <vt:lpstr>Fixpoint Theorems/Mathematical Ouroboros</vt:lpstr>
      <vt:lpstr>PowerPoint Presentation</vt:lpstr>
      <vt:lpstr>PowerPoint Presentation</vt:lpstr>
      <vt:lpstr>PowerPoint Presentation</vt:lpstr>
      <vt:lpstr>PowerPoint Presentation</vt:lpstr>
      <vt:lpstr> A few screen shot for basic data types?</vt:lpstr>
      <vt:lpstr>PowerPoint Presentation</vt:lpstr>
      <vt:lpstr>PowerPoint Presentation</vt:lpstr>
      <vt:lpstr>PowerPoint Presentation</vt:lpstr>
      <vt:lpstr>PowerPoint Presentation</vt:lpstr>
      <vt:lpstr>Accountants’ Ouroboros</vt:lpstr>
      <vt:lpstr>A Quick Review of Universal Objects  in Category Theory</vt:lpstr>
      <vt:lpstr>The Three Stages of the Cognitive Ladder</vt:lpstr>
      <vt:lpstr>How big is the size of What If possibilities?</vt:lpstr>
      <vt:lpstr>What foundation is universally trust-worthy?</vt:lpstr>
      <vt:lpstr>A Unifying Formula by Stuart Kauffman</vt:lpstr>
      <vt:lpstr>What is the idea of Nature?</vt:lpstr>
      <vt:lpstr>What is a “Self” ?</vt:lpstr>
      <vt:lpstr>What if a there is a secrete way to attain cognitive Universality?</vt:lpstr>
      <vt:lpstr>Why Category Theory for Cognitive Foundation?</vt:lpstr>
      <vt:lpstr>The Cognitive Connections: Linking Lambda abstraction with Arithmetic</vt:lpstr>
      <vt:lpstr>When explaining the idea of Universal Properties …</vt:lpstr>
      <vt:lpstr>Stream as a Data Type is called the Universal Element</vt:lpstr>
      <vt:lpstr>PowerPoint Presentation</vt:lpstr>
      <vt:lpstr>Operationalizing the Cybernetics</vt:lpstr>
      <vt:lpstr>What, How and Why of “operationalization”</vt:lpstr>
      <vt:lpstr>Kuhn Cycle: the evolution of a Namespace</vt:lpstr>
      <vt:lpstr>A Multi-Scale Collective Cognitive Processes </vt:lpstr>
      <vt:lpstr>Accountants’ Value Proposition</vt:lpstr>
      <vt:lpstr>Holacracy: a mechanism for  Communication and Control</vt:lpstr>
      <vt:lpstr>Some idea of Implementation?</vt:lpstr>
      <vt:lpstr>Some idea of Implementation?</vt:lpstr>
      <vt:lpstr>PowerPoint Presentation</vt:lpstr>
      <vt:lpstr>The version that includes modern cybernetic tools</vt:lpstr>
      <vt:lpstr>All events are Emerging Events</vt:lpstr>
      <vt:lpstr>DevOps Goals for Governance</vt:lpstr>
      <vt:lpstr>Cyber-Physical Space Integration</vt:lpstr>
      <vt:lpstr>An Industrial Approach to Data and Story Telling</vt:lpstr>
      <vt:lpstr>A Modern Curriculum in Broader Context</vt:lpstr>
      <vt:lpstr>Conclusion/Summary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Computational Thinking  &amp; Systems Design</dc:title>
  <cp:lastModifiedBy>Microsoft Office User</cp:lastModifiedBy>
  <cp:revision>1601</cp:revision>
  <dcterms:modified xsi:type="dcterms:W3CDTF">2020-12-07T13:13:51Z</dcterms:modified>
</cp:coreProperties>
</file>